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5" r:id="rId1"/>
    <p:sldMasterId id="2147483777" r:id="rId2"/>
  </p:sldMasterIdLst>
  <p:notesMasterIdLst>
    <p:notesMasterId r:id="rId18"/>
  </p:notesMasterIdLst>
  <p:sldIdLst>
    <p:sldId id="287" r:id="rId3"/>
    <p:sldId id="285" r:id="rId4"/>
    <p:sldId id="286" r:id="rId5"/>
    <p:sldId id="261" r:id="rId6"/>
    <p:sldId id="264" r:id="rId7"/>
    <p:sldId id="309" r:id="rId8"/>
    <p:sldId id="290" r:id="rId9"/>
    <p:sldId id="291" r:id="rId10"/>
    <p:sldId id="312" r:id="rId11"/>
    <p:sldId id="304" r:id="rId12"/>
    <p:sldId id="310" r:id="rId13"/>
    <p:sldId id="311" r:id="rId14"/>
    <p:sldId id="292" r:id="rId15"/>
    <p:sldId id="295" r:id="rId16"/>
    <p:sldId id="301" r:id="rId17"/>
  </p:sldIdLst>
  <p:sldSz cx="9144000" cy="6858000" type="screen4x3"/>
  <p:notesSz cx="6797675" cy="9926638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1933"/>
    <a:srgbClr val="FFFF99"/>
    <a:srgbClr val="33CCCC"/>
    <a:srgbClr val="CC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CF1AB2-1976-4502-BF36-3FF5EA218861}" styleName="Средний стиль 4 —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B301B821-A1FF-4177-AEE7-76D212191A09}" styleName="Средний стиль 1 —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22838BEF-8BB2-4498-84A7-C5851F593DF1}" styleName="Средний стиль 4 —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8A107856-5554-42FB-B03E-39F5DBC370BA}" styleName="Средний стиль 4 —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2" autoAdjust="0"/>
    <p:restoredTop sz="94676" autoAdjust="0"/>
  </p:normalViewPr>
  <p:slideViewPr>
    <p:cSldViewPr>
      <p:cViewPr varScale="1">
        <p:scale>
          <a:sx n="110" d="100"/>
          <a:sy n="110" d="100"/>
        </p:scale>
        <p:origin x="1614" y="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8466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6_4">
  <dgm:title val=""/>
  <dgm:desc val=""/>
  <dgm:catLst>
    <dgm:cat type="accent6" pri="11400"/>
  </dgm:catLst>
  <dgm:styleLbl name="node0">
    <dgm:fillClrLst meth="cycle">
      <a:schemeClr val="accent6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6">
        <a:shade val="50000"/>
      </a:schemeClr>
      <a:schemeClr val="accent6">
        <a:tint val="55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/>
    <dgm:txEffectClrLst/>
  </dgm:styleLbl>
  <dgm:styleLbl name="node1">
    <dgm:fillClrLst meth="cycle">
      <a:schemeClr val="accent6">
        <a:shade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cycle">
      <a:schemeClr val="accent6">
        <a:shade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6">
        <a:shade val="80000"/>
        <a:alpha val="50000"/>
      </a:schemeClr>
      <a:schemeClr val="accent6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6">
        <a:tint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6">
        <a:tint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6">
        <a:tint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6">
        <a:shade val="90000"/>
      </a:schemeClr>
      <a:schemeClr val="accent6">
        <a:tint val="50000"/>
      </a:schemeClr>
    </dgm:fillClrLst>
    <dgm:linClrLst meth="cycle"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6">
        <a:shade val="90000"/>
      </a:schemeClr>
      <a:schemeClr val="accent6">
        <a:tint val="50000"/>
      </a:schemeClr>
    </dgm:fillClrLst>
    <dgm:linClrLst meth="cycle"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6">
        <a:shade val="90000"/>
      </a:schemeClr>
      <a:schemeClr val="accent6">
        <a:tint val="50000"/>
      </a:schemeClr>
    </dgm:fillClrLst>
    <dgm:linClrLst meth="cycle"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6">
        <a:shade val="90000"/>
      </a:schemeClr>
      <a:schemeClr val="accent6">
        <a:tint val="50000"/>
      </a:schemeClr>
    </dgm:fillClrLst>
    <dgm:linClrLst meth="cycle">
      <a:schemeClr val="accent6">
        <a:shade val="90000"/>
      </a:schemeClr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6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6">
        <a:shade val="8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55000"/>
      </a:schemeClr>
    </dgm:fillClrLst>
    <dgm:linClrLst meth="repeat">
      <a:schemeClr val="accent6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55000"/>
      </a:schemeClr>
    </dgm:fillClrLst>
    <dgm:linClrLst meth="repeat">
      <a:schemeClr val="accent6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55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BA9EB93-4603-435A-B55C-CB9B243168AA}" type="doc">
      <dgm:prSet loTypeId="urn:microsoft.com/office/officeart/2005/8/layout/vList6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CB37AD89-3A5B-4BEA-A2C9-9DE377757809}">
      <dgm:prSet phldrT="[Текст]"/>
      <dgm:spPr/>
      <dgm:t>
        <a:bodyPr vert="vert270"/>
        <a:lstStyle/>
        <a:p>
          <a:r>
            <a:rPr lang="ru-RU" b="1" dirty="0" smtClean="0"/>
            <a:t>Цель</a:t>
          </a:r>
          <a:r>
            <a:rPr lang="ru-RU" dirty="0" smtClean="0"/>
            <a:t>:</a:t>
          </a:r>
          <a:endParaRPr lang="ru-RU" dirty="0"/>
        </a:p>
      </dgm:t>
    </dgm:pt>
    <dgm:pt modelId="{57AA2D2C-CBBB-42CC-BE62-559876A5A867}" type="parTrans" cxnId="{B229BB1F-CCB6-42BA-AAB9-1227FDAEADCF}">
      <dgm:prSet/>
      <dgm:spPr/>
      <dgm:t>
        <a:bodyPr/>
        <a:lstStyle/>
        <a:p>
          <a:endParaRPr lang="ru-RU"/>
        </a:p>
      </dgm:t>
    </dgm:pt>
    <dgm:pt modelId="{5459024C-FF6B-4BF5-A0BE-20537CFDE5D2}" type="sibTrans" cxnId="{B229BB1F-CCB6-42BA-AAB9-1227FDAEADCF}">
      <dgm:prSet/>
      <dgm:spPr/>
      <dgm:t>
        <a:bodyPr/>
        <a:lstStyle/>
        <a:p>
          <a:endParaRPr lang="ru-RU"/>
        </a:p>
      </dgm:t>
    </dgm:pt>
    <dgm:pt modelId="{D2BA7F93-597C-4467-AB9D-17BF5ABA79EB}">
      <dgm:prSet phldrT="[Текст]" custT="1"/>
      <dgm:spPr>
        <a:solidFill>
          <a:schemeClr val="accent1">
            <a:tint val="40000"/>
            <a:hueOff val="0"/>
            <a:satOff val="0"/>
            <a:lumOff val="0"/>
          </a:schemeClr>
        </a:solidFill>
      </dgm:spPr>
      <dgm:t>
        <a:bodyPr vert="vert270"/>
        <a:lstStyle/>
        <a:p>
          <a:pPr algn="ctr"/>
          <a:r>
            <a:rPr lang="ru-RU" sz="1800" dirty="0" smtClean="0"/>
            <a:t>провести мониторинговое исследование родников, находящихся на территории земель лесного фонда МО «Мособллес».</a:t>
          </a:r>
          <a:endParaRPr lang="ru-RU" sz="1800" b="1" dirty="0">
            <a:latin typeface="Arial Narrow" panose="020B0606020202030204" pitchFamily="34" charset="0"/>
          </a:endParaRPr>
        </a:p>
      </dgm:t>
    </dgm:pt>
    <dgm:pt modelId="{576B9AE9-2F63-474B-91DC-A7E0C4D87A09}" type="parTrans" cxnId="{7F24F650-F174-4B7F-B970-98C65D80B725}">
      <dgm:prSet/>
      <dgm:spPr/>
      <dgm:t>
        <a:bodyPr/>
        <a:lstStyle/>
        <a:p>
          <a:endParaRPr lang="ru-RU"/>
        </a:p>
      </dgm:t>
    </dgm:pt>
    <dgm:pt modelId="{6DDCD2BB-CC4E-4C99-8B18-E5141B34545C}" type="sibTrans" cxnId="{7F24F650-F174-4B7F-B970-98C65D80B725}">
      <dgm:prSet/>
      <dgm:spPr/>
      <dgm:t>
        <a:bodyPr/>
        <a:lstStyle/>
        <a:p>
          <a:endParaRPr lang="ru-RU"/>
        </a:p>
      </dgm:t>
    </dgm:pt>
    <dgm:pt modelId="{1A3B1050-D5E3-45D7-AC62-6648E783DFDC}" type="pres">
      <dgm:prSet presAssocID="{7BA9EB93-4603-435A-B55C-CB9B243168AA}" presName="Name0" presStyleCnt="0">
        <dgm:presLayoutVars>
          <dgm:dir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18A84B73-5AED-460D-BCE0-B70DA898394F}" type="pres">
      <dgm:prSet presAssocID="{CB37AD89-3A5B-4BEA-A2C9-9DE377757809}" presName="linNode" presStyleCnt="0"/>
      <dgm:spPr/>
    </dgm:pt>
    <dgm:pt modelId="{FCD843D4-A37A-4A4F-8F33-0F1D6A9FA8AB}" type="pres">
      <dgm:prSet presAssocID="{CB37AD89-3A5B-4BEA-A2C9-9DE377757809}" presName="parentShp" presStyleLbl="node1" presStyleIdx="0" presStyleCnt="1" custAng="5400000" custScaleX="18546" custLinFactNeighborX="13740" custLinFactNeighborY="-4503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EC94116-501B-4882-85CE-71575638BB15}" type="pres">
      <dgm:prSet presAssocID="{CB37AD89-3A5B-4BEA-A2C9-9DE377757809}" presName="childShp" presStyleLbl="bgAccFollowNode1" presStyleIdx="0" presStyleCnt="1" custAng="5400000" custScaleX="27693" custScaleY="100294" custLinFactNeighborX="-7015" custLinFactNeighborY="-2581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49D2BB5-3353-4DAF-AD0E-5741DAF40DDF}" type="presOf" srcId="{CB37AD89-3A5B-4BEA-A2C9-9DE377757809}" destId="{FCD843D4-A37A-4A4F-8F33-0F1D6A9FA8AB}" srcOrd="0" destOrd="0" presId="urn:microsoft.com/office/officeart/2005/8/layout/vList6"/>
    <dgm:cxn modelId="{B229BB1F-CCB6-42BA-AAB9-1227FDAEADCF}" srcId="{7BA9EB93-4603-435A-B55C-CB9B243168AA}" destId="{CB37AD89-3A5B-4BEA-A2C9-9DE377757809}" srcOrd="0" destOrd="0" parTransId="{57AA2D2C-CBBB-42CC-BE62-559876A5A867}" sibTransId="{5459024C-FF6B-4BF5-A0BE-20537CFDE5D2}"/>
    <dgm:cxn modelId="{7F24F650-F174-4B7F-B970-98C65D80B725}" srcId="{CB37AD89-3A5B-4BEA-A2C9-9DE377757809}" destId="{D2BA7F93-597C-4467-AB9D-17BF5ABA79EB}" srcOrd="0" destOrd="0" parTransId="{576B9AE9-2F63-474B-91DC-A7E0C4D87A09}" sibTransId="{6DDCD2BB-CC4E-4C99-8B18-E5141B34545C}"/>
    <dgm:cxn modelId="{2F496270-674C-4EBA-AB57-F3069095F67C}" type="presOf" srcId="{7BA9EB93-4603-435A-B55C-CB9B243168AA}" destId="{1A3B1050-D5E3-45D7-AC62-6648E783DFDC}" srcOrd="0" destOrd="0" presId="urn:microsoft.com/office/officeart/2005/8/layout/vList6"/>
    <dgm:cxn modelId="{CF5CA37D-AEFB-467E-A134-24B505B3A562}" type="presOf" srcId="{D2BA7F93-597C-4467-AB9D-17BF5ABA79EB}" destId="{5EC94116-501B-4882-85CE-71575638BB15}" srcOrd="0" destOrd="0" presId="urn:microsoft.com/office/officeart/2005/8/layout/vList6"/>
    <dgm:cxn modelId="{E1F89A2B-DFC9-42C6-9920-4A993A26259B}" type="presParOf" srcId="{1A3B1050-D5E3-45D7-AC62-6648E783DFDC}" destId="{18A84B73-5AED-460D-BCE0-B70DA898394F}" srcOrd="0" destOrd="0" presId="urn:microsoft.com/office/officeart/2005/8/layout/vList6"/>
    <dgm:cxn modelId="{0CE41A16-F329-4E49-B62D-104947618E5B}" type="presParOf" srcId="{18A84B73-5AED-460D-BCE0-B70DA898394F}" destId="{FCD843D4-A37A-4A4F-8F33-0F1D6A9FA8AB}" srcOrd="0" destOrd="0" presId="urn:microsoft.com/office/officeart/2005/8/layout/vList6"/>
    <dgm:cxn modelId="{31292DE6-DA28-496E-9EA2-2B0AA614CF35}" type="presParOf" srcId="{18A84B73-5AED-460D-BCE0-B70DA898394F}" destId="{5EC94116-501B-4882-85CE-71575638BB15}" srcOrd="1" destOrd="0" presId="urn:microsoft.com/office/officeart/2005/8/layout/vList6"/>
  </dgm:cxnLst>
  <dgm:bg>
    <a:noFill/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7408A191-DFC5-4B52-9BF4-B73D9C574125}" type="doc">
      <dgm:prSet loTypeId="urn:microsoft.com/office/officeart/2008/layout/VerticalCurvedList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BDE8A97E-6697-4AE8-A044-23ACF688BC44}">
      <dgm:prSet phldrT="[Текст]" custT="1"/>
      <dgm:spPr/>
      <dgm:t>
        <a:bodyPr/>
        <a:lstStyle/>
        <a:p>
          <a:pPr>
            <a:lnSpc>
              <a:spcPts val="2000"/>
            </a:lnSpc>
            <a:spcAft>
              <a:spcPts val="0"/>
            </a:spcAft>
          </a:pPr>
          <a:r>
            <a:rPr lang="ru-RU" sz="2000" dirty="0" smtClean="0">
              <a:solidFill>
                <a:srgbClr val="002060"/>
              </a:solidFill>
            </a:rPr>
            <a:t>Провести мониторинговое исследования воды родников</a:t>
          </a:r>
          <a:endParaRPr lang="ru-RU" sz="2000" dirty="0">
            <a:solidFill>
              <a:srgbClr val="002060"/>
            </a:solidFill>
            <a:latin typeface="Arial Narrow" panose="020B0606020202030204" pitchFamily="34" charset="0"/>
          </a:endParaRPr>
        </a:p>
      </dgm:t>
    </dgm:pt>
    <dgm:pt modelId="{1A2599D7-CA32-4073-95B0-3A217C44907D}" type="parTrans" cxnId="{93126B97-5543-4EAB-9AA6-70E2C3A98BA3}">
      <dgm:prSet/>
      <dgm:spPr/>
      <dgm:t>
        <a:bodyPr/>
        <a:lstStyle/>
        <a:p>
          <a:endParaRPr lang="ru-RU" sz="3200">
            <a:solidFill>
              <a:schemeClr val="tx1"/>
            </a:solidFill>
            <a:latin typeface="Arial Narrow" panose="020B0606020202030204" pitchFamily="34" charset="0"/>
          </a:endParaRPr>
        </a:p>
      </dgm:t>
    </dgm:pt>
    <dgm:pt modelId="{F702EEE2-31C0-458A-9B2F-EE4B06006F90}" type="sibTrans" cxnId="{93126B97-5543-4EAB-9AA6-70E2C3A98BA3}">
      <dgm:prSet/>
      <dgm:spPr/>
      <dgm:t>
        <a:bodyPr/>
        <a:lstStyle/>
        <a:p>
          <a:endParaRPr lang="ru-RU" sz="3200">
            <a:solidFill>
              <a:schemeClr val="tx1"/>
            </a:solidFill>
            <a:latin typeface="Arial Narrow" panose="020B0606020202030204" pitchFamily="34" charset="0"/>
          </a:endParaRPr>
        </a:p>
      </dgm:t>
    </dgm:pt>
    <dgm:pt modelId="{30289DC6-8442-43FE-A2DB-00C17140E366}">
      <dgm:prSet phldrT="[Текст]" custT="1"/>
      <dgm:spPr/>
      <dgm:t>
        <a:bodyPr/>
        <a:lstStyle/>
        <a:p>
          <a:r>
            <a:rPr lang="ru-RU" sz="2000" dirty="0" smtClean="0">
              <a:solidFill>
                <a:srgbClr val="002060"/>
              </a:solidFill>
            </a:rPr>
            <a:t>Провести исследования состава растительности около родников</a:t>
          </a:r>
          <a:endParaRPr lang="ru-RU" sz="2000" dirty="0">
            <a:solidFill>
              <a:srgbClr val="002060"/>
            </a:solidFill>
            <a:latin typeface="Arial Narrow" panose="020B0606020202030204" pitchFamily="34" charset="0"/>
          </a:endParaRPr>
        </a:p>
      </dgm:t>
    </dgm:pt>
    <dgm:pt modelId="{0B267ECB-6574-413B-AAA2-0D9F64FF79CC}" type="parTrans" cxnId="{96478BF3-F3EE-4097-8588-3B5546F17E07}">
      <dgm:prSet/>
      <dgm:spPr/>
      <dgm:t>
        <a:bodyPr/>
        <a:lstStyle/>
        <a:p>
          <a:endParaRPr lang="ru-RU" sz="3200">
            <a:solidFill>
              <a:schemeClr val="tx1"/>
            </a:solidFill>
            <a:latin typeface="Arial Narrow" panose="020B0606020202030204" pitchFamily="34" charset="0"/>
          </a:endParaRPr>
        </a:p>
      </dgm:t>
    </dgm:pt>
    <dgm:pt modelId="{D5426993-AF9B-4815-9059-D167BD127163}" type="sibTrans" cxnId="{96478BF3-F3EE-4097-8588-3B5546F17E07}">
      <dgm:prSet/>
      <dgm:spPr/>
      <dgm:t>
        <a:bodyPr/>
        <a:lstStyle/>
        <a:p>
          <a:endParaRPr lang="ru-RU" sz="3200">
            <a:solidFill>
              <a:schemeClr val="tx1"/>
            </a:solidFill>
            <a:latin typeface="Arial Narrow" panose="020B0606020202030204" pitchFamily="34" charset="0"/>
          </a:endParaRPr>
        </a:p>
      </dgm:t>
    </dgm:pt>
    <dgm:pt modelId="{8C2FE09F-1CBB-4A47-B132-4AFC944FFFB6}">
      <dgm:prSet phldrT="[Текст]" custT="1"/>
      <dgm:spPr/>
      <dgm:t>
        <a:bodyPr/>
        <a:lstStyle/>
        <a:p>
          <a:r>
            <a:rPr lang="ru-RU" sz="2000" dirty="0" smtClean="0">
              <a:solidFill>
                <a:srgbClr val="002060"/>
              </a:solidFill>
            </a:rPr>
            <a:t>Сравнить полученные данные с данными исследования 2013 года</a:t>
          </a:r>
          <a:endParaRPr lang="ru-RU" sz="2000" dirty="0">
            <a:solidFill>
              <a:srgbClr val="002060"/>
            </a:solidFill>
            <a:latin typeface="Arial Narrow" panose="020B0606020202030204" pitchFamily="34" charset="0"/>
          </a:endParaRPr>
        </a:p>
      </dgm:t>
    </dgm:pt>
    <dgm:pt modelId="{366E28F1-1E90-4A9F-A57F-EE6C63B4ECC7}" type="parTrans" cxnId="{F427746F-5EBD-433A-AEC8-FB68237B68A2}">
      <dgm:prSet/>
      <dgm:spPr/>
      <dgm:t>
        <a:bodyPr/>
        <a:lstStyle/>
        <a:p>
          <a:endParaRPr lang="ru-RU" sz="3200">
            <a:solidFill>
              <a:schemeClr val="tx1"/>
            </a:solidFill>
            <a:latin typeface="Arial Narrow" panose="020B0606020202030204" pitchFamily="34" charset="0"/>
          </a:endParaRPr>
        </a:p>
      </dgm:t>
    </dgm:pt>
    <dgm:pt modelId="{6FAE4975-53FA-4661-BD4F-C29D10E198F6}" type="sibTrans" cxnId="{F427746F-5EBD-433A-AEC8-FB68237B68A2}">
      <dgm:prSet/>
      <dgm:spPr/>
      <dgm:t>
        <a:bodyPr/>
        <a:lstStyle/>
        <a:p>
          <a:endParaRPr lang="ru-RU" sz="3200">
            <a:solidFill>
              <a:schemeClr val="tx1"/>
            </a:solidFill>
            <a:latin typeface="Arial Narrow" panose="020B0606020202030204" pitchFamily="34" charset="0"/>
          </a:endParaRPr>
        </a:p>
      </dgm:t>
    </dgm:pt>
    <dgm:pt modelId="{F04E376A-80E9-41F7-B970-140574EC989A}">
      <dgm:prSet custT="1"/>
      <dgm:spPr/>
      <dgm:t>
        <a:bodyPr/>
        <a:lstStyle/>
        <a:p>
          <a:r>
            <a:rPr lang="ru-RU" sz="2000" dirty="0" smtClean="0">
              <a:solidFill>
                <a:srgbClr val="002060"/>
              </a:solidFill>
            </a:rPr>
            <a:t>Обновить и оформить паспорта родников</a:t>
          </a:r>
          <a:endParaRPr lang="ru-RU" sz="2000" dirty="0">
            <a:solidFill>
              <a:srgbClr val="002060"/>
            </a:solidFill>
            <a:latin typeface="Arial Narrow" panose="020B0606020202030204" pitchFamily="34" charset="0"/>
          </a:endParaRPr>
        </a:p>
      </dgm:t>
    </dgm:pt>
    <dgm:pt modelId="{70E73AAF-D1F3-42E8-AEF9-4EE1E3F20859}" type="parTrans" cxnId="{809D6E8E-05E9-4128-80C1-E8E9F1C35573}">
      <dgm:prSet/>
      <dgm:spPr/>
      <dgm:t>
        <a:bodyPr/>
        <a:lstStyle/>
        <a:p>
          <a:endParaRPr lang="ru-RU" sz="3200">
            <a:solidFill>
              <a:schemeClr val="tx1"/>
            </a:solidFill>
            <a:latin typeface="Arial Narrow" panose="020B0606020202030204" pitchFamily="34" charset="0"/>
          </a:endParaRPr>
        </a:p>
      </dgm:t>
    </dgm:pt>
    <dgm:pt modelId="{31C228E6-D9EC-4784-8F51-FBAE1473A3BE}" type="sibTrans" cxnId="{809D6E8E-05E9-4128-80C1-E8E9F1C35573}">
      <dgm:prSet/>
      <dgm:spPr/>
      <dgm:t>
        <a:bodyPr/>
        <a:lstStyle/>
        <a:p>
          <a:endParaRPr lang="ru-RU" sz="3200">
            <a:solidFill>
              <a:schemeClr val="tx1"/>
            </a:solidFill>
            <a:latin typeface="Arial Narrow" panose="020B0606020202030204" pitchFamily="34" charset="0"/>
          </a:endParaRPr>
        </a:p>
      </dgm:t>
    </dgm:pt>
    <dgm:pt modelId="{B29D8531-DD95-43B3-A901-5A5004CD4031}" type="pres">
      <dgm:prSet presAssocID="{7408A191-DFC5-4B52-9BF4-B73D9C574125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ru-RU"/>
        </a:p>
      </dgm:t>
    </dgm:pt>
    <dgm:pt modelId="{4428145A-BACA-4B34-9BCA-41C011CC986F}" type="pres">
      <dgm:prSet presAssocID="{7408A191-DFC5-4B52-9BF4-B73D9C574125}" presName="Name1" presStyleCnt="0"/>
      <dgm:spPr/>
    </dgm:pt>
    <dgm:pt modelId="{E074EF8E-B9B7-4C4C-B558-E321E98F158B}" type="pres">
      <dgm:prSet presAssocID="{7408A191-DFC5-4B52-9BF4-B73D9C574125}" presName="cycle" presStyleCnt="0"/>
      <dgm:spPr/>
    </dgm:pt>
    <dgm:pt modelId="{DD4408A7-3196-45F6-A573-38979214C82F}" type="pres">
      <dgm:prSet presAssocID="{7408A191-DFC5-4B52-9BF4-B73D9C574125}" presName="srcNode" presStyleLbl="node1" presStyleIdx="0" presStyleCnt="4"/>
      <dgm:spPr/>
    </dgm:pt>
    <dgm:pt modelId="{941B170A-2642-4637-9BCC-E4AD017FD1D3}" type="pres">
      <dgm:prSet presAssocID="{7408A191-DFC5-4B52-9BF4-B73D9C574125}" presName="conn" presStyleLbl="parChTrans1D2" presStyleIdx="0" presStyleCnt="1"/>
      <dgm:spPr/>
      <dgm:t>
        <a:bodyPr/>
        <a:lstStyle/>
        <a:p>
          <a:endParaRPr lang="ru-RU"/>
        </a:p>
      </dgm:t>
    </dgm:pt>
    <dgm:pt modelId="{DA01B1BF-7AAB-4599-B1F1-ACE9E37E017B}" type="pres">
      <dgm:prSet presAssocID="{7408A191-DFC5-4B52-9BF4-B73D9C574125}" presName="extraNode" presStyleLbl="node1" presStyleIdx="0" presStyleCnt="4"/>
      <dgm:spPr/>
    </dgm:pt>
    <dgm:pt modelId="{2F060324-D009-45FE-9369-AA1D91D45F52}" type="pres">
      <dgm:prSet presAssocID="{7408A191-DFC5-4B52-9BF4-B73D9C574125}" presName="dstNode" presStyleLbl="node1" presStyleIdx="0" presStyleCnt="4"/>
      <dgm:spPr/>
    </dgm:pt>
    <dgm:pt modelId="{E7DB4067-7DCF-40E5-BD14-B4080B6B5C94}" type="pres">
      <dgm:prSet presAssocID="{BDE8A97E-6697-4AE8-A044-23ACF688BC44}" presName="text_1" presStyleLbl="node1" presStyleIdx="0" presStyleCnt="4" custScaleY="12639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E149699-2DD4-4A16-B66F-591F53202B90}" type="pres">
      <dgm:prSet presAssocID="{BDE8A97E-6697-4AE8-A044-23ACF688BC44}" presName="accent_1" presStyleCnt="0"/>
      <dgm:spPr/>
    </dgm:pt>
    <dgm:pt modelId="{4EAB70E1-C30D-4380-8723-9B4E99A211E8}" type="pres">
      <dgm:prSet presAssocID="{BDE8A97E-6697-4AE8-A044-23ACF688BC44}" presName="accentRepeatNode" presStyleLbl="solidFgAcc1" presStyleIdx="0" presStyleCnt="4"/>
      <dgm:spPr/>
    </dgm:pt>
    <dgm:pt modelId="{454BF45A-47CF-4AE5-B1B4-692E13143078}" type="pres">
      <dgm:prSet presAssocID="{30289DC6-8442-43FE-A2DB-00C17140E366}" presName="text_2" presStyleLbl="node1" presStyleIdx="1" presStyleCnt="4" custScaleY="16056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742B32A-B066-482D-97C5-E6F1B84A7F9D}" type="pres">
      <dgm:prSet presAssocID="{30289DC6-8442-43FE-A2DB-00C17140E366}" presName="accent_2" presStyleCnt="0"/>
      <dgm:spPr/>
    </dgm:pt>
    <dgm:pt modelId="{25A4526C-2E17-4ECB-8790-B46C2C008921}" type="pres">
      <dgm:prSet presAssocID="{30289DC6-8442-43FE-A2DB-00C17140E366}" presName="accentRepeatNode" presStyleLbl="solidFgAcc1" presStyleIdx="1" presStyleCnt="4"/>
      <dgm:spPr/>
    </dgm:pt>
    <dgm:pt modelId="{B191D8D0-ACEF-457E-892F-BCB598863A23}" type="pres">
      <dgm:prSet presAssocID="{8C2FE09F-1CBB-4A47-B132-4AFC944FFFB6}" presName="text_3" presStyleLbl="node1" presStyleIdx="2" presStyleCnt="4" custScaleY="143145" custLinFactNeighborY="1775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2180CF3-4247-40F2-BF25-73F743B5C7CA}" type="pres">
      <dgm:prSet presAssocID="{8C2FE09F-1CBB-4A47-B132-4AFC944FFFB6}" presName="accent_3" presStyleCnt="0"/>
      <dgm:spPr/>
    </dgm:pt>
    <dgm:pt modelId="{5DBD1D05-CEF6-48FE-923A-DA44EDC8D980}" type="pres">
      <dgm:prSet presAssocID="{8C2FE09F-1CBB-4A47-B132-4AFC944FFFB6}" presName="accentRepeatNode" presStyleLbl="solidFgAcc1" presStyleIdx="2" presStyleCnt="4" custLinFactNeighborY="14206"/>
      <dgm:spPr/>
    </dgm:pt>
    <dgm:pt modelId="{72E1FAF7-E073-47D0-9143-6DAF30741380}" type="pres">
      <dgm:prSet presAssocID="{F04E376A-80E9-41F7-B970-140574EC989A}" presName="text_4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54C27D8-B4B4-4572-9ABD-C9DFEF4E47BF}" type="pres">
      <dgm:prSet presAssocID="{F04E376A-80E9-41F7-B970-140574EC989A}" presName="accent_4" presStyleCnt="0"/>
      <dgm:spPr/>
    </dgm:pt>
    <dgm:pt modelId="{8D764876-A347-4B7A-A491-7AEF64490EF2}" type="pres">
      <dgm:prSet presAssocID="{F04E376A-80E9-41F7-B970-140574EC989A}" presName="accentRepeatNode" presStyleLbl="solidFgAcc1" presStyleIdx="3" presStyleCnt="4"/>
      <dgm:spPr/>
    </dgm:pt>
  </dgm:ptLst>
  <dgm:cxnLst>
    <dgm:cxn modelId="{CC65906A-D20A-4467-B560-119CD6855A0F}" type="presOf" srcId="{F702EEE2-31C0-458A-9B2F-EE4B06006F90}" destId="{941B170A-2642-4637-9BCC-E4AD017FD1D3}" srcOrd="0" destOrd="0" presId="urn:microsoft.com/office/officeart/2008/layout/VerticalCurvedList"/>
    <dgm:cxn modelId="{3A461B50-2D90-435A-AC6D-D680C9F61640}" type="presOf" srcId="{7408A191-DFC5-4B52-9BF4-B73D9C574125}" destId="{B29D8531-DD95-43B3-A901-5A5004CD4031}" srcOrd="0" destOrd="0" presId="urn:microsoft.com/office/officeart/2008/layout/VerticalCurvedList"/>
    <dgm:cxn modelId="{F427746F-5EBD-433A-AEC8-FB68237B68A2}" srcId="{7408A191-DFC5-4B52-9BF4-B73D9C574125}" destId="{8C2FE09F-1CBB-4A47-B132-4AFC944FFFB6}" srcOrd="2" destOrd="0" parTransId="{366E28F1-1E90-4A9F-A57F-EE6C63B4ECC7}" sibTransId="{6FAE4975-53FA-4661-BD4F-C29D10E198F6}"/>
    <dgm:cxn modelId="{5EF50E7D-4329-4468-8EE3-5833E609DF7E}" type="presOf" srcId="{F04E376A-80E9-41F7-B970-140574EC989A}" destId="{72E1FAF7-E073-47D0-9143-6DAF30741380}" srcOrd="0" destOrd="0" presId="urn:microsoft.com/office/officeart/2008/layout/VerticalCurvedList"/>
    <dgm:cxn modelId="{4E7CDC4E-5603-45AA-B6F2-9042DCC3403F}" type="presOf" srcId="{BDE8A97E-6697-4AE8-A044-23ACF688BC44}" destId="{E7DB4067-7DCF-40E5-BD14-B4080B6B5C94}" srcOrd="0" destOrd="0" presId="urn:microsoft.com/office/officeart/2008/layout/VerticalCurvedList"/>
    <dgm:cxn modelId="{4F2864E8-FDD3-4EFB-924E-74DD1FB0428A}" type="presOf" srcId="{8C2FE09F-1CBB-4A47-B132-4AFC944FFFB6}" destId="{B191D8D0-ACEF-457E-892F-BCB598863A23}" srcOrd="0" destOrd="0" presId="urn:microsoft.com/office/officeart/2008/layout/VerticalCurvedList"/>
    <dgm:cxn modelId="{B59C6115-A9C9-4BD6-BD7B-00529C1140AD}" type="presOf" srcId="{30289DC6-8442-43FE-A2DB-00C17140E366}" destId="{454BF45A-47CF-4AE5-B1B4-692E13143078}" srcOrd="0" destOrd="0" presId="urn:microsoft.com/office/officeart/2008/layout/VerticalCurvedList"/>
    <dgm:cxn modelId="{93126B97-5543-4EAB-9AA6-70E2C3A98BA3}" srcId="{7408A191-DFC5-4B52-9BF4-B73D9C574125}" destId="{BDE8A97E-6697-4AE8-A044-23ACF688BC44}" srcOrd="0" destOrd="0" parTransId="{1A2599D7-CA32-4073-95B0-3A217C44907D}" sibTransId="{F702EEE2-31C0-458A-9B2F-EE4B06006F90}"/>
    <dgm:cxn modelId="{96478BF3-F3EE-4097-8588-3B5546F17E07}" srcId="{7408A191-DFC5-4B52-9BF4-B73D9C574125}" destId="{30289DC6-8442-43FE-A2DB-00C17140E366}" srcOrd="1" destOrd="0" parTransId="{0B267ECB-6574-413B-AAA2-0D9F64FF79CC}" sibTransId="{D5426993-AF9B-4815-9059-D167BD127163}"/>
    <dgm:cxn modelId="{809D6E8E-05E9-4128-80C1-E8E9F1C35573}" srcId="{7408A191-DFC5-4B52-9BF4-B73D9C574125}" destId="{F04E376A-80E9-41F7-B970-140574EC989A}" srcOrd="3" destOrd="0" parTransId="{70E73AAF-D1F3-42E8-AEF9-4EE1E3F20859}" sibTransId="{31C228E6-D9EC-4784-8F51-FBAE1473A3BE}"/>
    <dgm:cxn modelId="{8FF842EB-BFB0-4DFB-A60B-803B132080A2}" type="presParOf" srcId="{B29D8531-DD95-43B3-A901-5A5004CD4031}" destId="{4428145A-BACA-4B34-9BCA-41C011CC986F}" srcOrd="0" destOrd="0" presId="urn:microsoft.com/office/officeart/2008/layout/VerticalCurvedList"/>
    <dgm:cxn modelId="{9B2867CF-7DD7-44F0-8CD2-79C7CFECAF35}" type="presParOf" srcId="{4428145A-BACA-4B34-9BCA-41C011CC986F}" destId="{E074EF8E-B9B7-4C4C-B558-E321E98F158B}" srcOrd="0" destOrd="0" presId="urn:microsoft.com/office/officeart/2008/layout/VerticalCurvedList"/>
    <dgm:cxn modelId="{8A6ED7E2-CF7D-41EE-B9F8-033D12B6DCA7}" type="presParOf" srcId="{E074EF8E-B9B7-4C4C-B558-E321E98F158B}" destId="{DD4408A7-3196-45F6-A573-38979214C82F}" srcOrd="0" destOrd="0" presId="urn:microsoft.com/office/officeart/2008/layout/VerticalCurvedList"/>
    <dgm:cxn modelId="{92DB3288-21BF-42D1-8F74-2476DCCF9CC6}" type="presParOf" srcId="{E074EF8E-B9B7-4C4C-B558-E321E98F158B}" destId="{941B170A-2642-4637-9BCC-E4AD017FD1D3}" srcOrd="1" destOrd="0" presId="urn:microsoft.com/office/officeart/2008/layout/VerticalCurvedList"/>
    <dgm:cxn modelId="{465F07DD-51F9-41A6-9F6B-F08EA350A467}" type="presParOf" srcId="{E074EF8E-B9B7-4C4C-B558-E321E98F158B}" destId="{DA01B1BF-7AAB-4599-B1F1-ACE9E37E017B}" srcOrd="2" destOrd="0" presId="urn:microsoft.com/office/officeart/2008/layout/VerticalCurvedList"/>
    <dgm:cxn modelId="{8D23FDB6-7F77-48EC-A42D-27C8AC4DEB76}" type="presParOf" srcId="{E074EF8E-B9B7-4C4C-B558-E321E98F158B}" destId="{2F060324-D009-45FE-9369-AA1D91D45F52}" srcOrd="3" destOrd="0" presId="urn:microsoft.com/office/officeart/2008/layout/VerticalCurvedList"/>
    <dgm:cxn modelId="{807AB52C-7675-41E5-A6E4-F3BB46700889}" type="presParOf" srcId="{4428145A-BACA-4B34-9BCA-41C011CC986F}" destId="{E7DB4067-7DCF-40E5-BD14-B4080B6B5C94}" srcOrd="1" destOrd="0" presId="urn:microsoft.com/office/officeart/2008/layout/VerticalCurvedList"/>
    <dgm:cxn modelId="{26BEA6AA-E6E9-4CBF-8DA3-01AEA74D8A1A}" type="presParOf" srcId="{4428145A-BACA-4B34-9BCA-41C011CC986F}" destId="{1E149699-2DD4-4A16-B66F-591F53202B90}" srcOrd="2" destOrd="0" presId="urn:microsoft.com/office/officeart/2008/layout/VerticalCurvedList"/>
    <dgm:cxn modelId="{B1E246FB-E088-446D-AC98-CE98CE572E72}" type="presParOf" srcId="{1E149699-2DD4-4A16-B66F-591F53202B90}" destId="{4EAB70E1-C30D-4380-8723-9B4E99A211E8}" srcOrd="0" destOrd="0" presId="urn:microsoft.com/office/officeart/2008/layout/VerticalCurvedList"/>
    <dgm:cxn modelId="{5645C180-5971-4978-ADC9-F869945AF50A}" type="presParOf" srcId="{4428145A-BACA-4B34-9BCA-41C011CC986F}" destId="{454BF45A-47CF-4AE5-B1B4-692E13143078}" srcOrd="3" destOrd="0" presId="urn:microsoft.com/office/officeart/2008/layout/VerticalCurvedList"/>
    <dgm:cxn modelId="{7D561EDA-CD15-4699-9E88-162B591D6331}" type="presParOf" srcId="{4428145A-BACA-4B34-9BCA-41C011CC986F}" destId="{2742B32A-B066-482D-97C5-E6F1B84A7F9D}" srcOrd="4" destOrd="0" presId="urn:microsoft.com/office/officeart/2008/layout/VerticalCurvedList"/>
    <dgm:cxn modelId="{DE638C1C-3B49-413C-A58B-A2B1FB980FE6}" type="presParOf" srcId="{2742B32A-B066-482D-97C5-E6F1B84A7F9D}" destId="{25A4526C-2E17-4ECB-8790-B46C2C008921}" srcOrd="0" destOrd="0" presId="urn:microsoft.com/office/officeart/2008/layout/VerticalCurvedList"/>
    <dgm:cxn modelId="{FB39D151-3773-457E-8EF7-500D8E1B3222}" type="presParOf" srcId="{4428145A-BACA-4B34-9BCA-41C011CC986F}" destId="{B191D8D0-ACEF-457E-892F-BCB598863A23}" srcOrd="5" destOrd="0" presId="urn:microsoft.com/office/officeart/2008/layout/VerticalCurvedList"/>
    <dgm:cxn modelId="{F7145232-2A93-457D-AEB1-D7C42F12226F}" type="presParOf" srcId="{4428145A-BACA-4B34-9BCA-41C011CC986F}" destId="{62180CF3-4247-40F2-BF25-73F743B5C7CA}" srcOrd="6" destOrd="0" presId="urn:microsoft.com/office/officeart/2008/layout/VerticalCurvedList"/>
    <dgm:cxn modelId="{7A8EC6C9-12AF-45F2-8D3D-DF4D65DF39E2}" type="presParOf" srcId="{62180CF3-4247-40F2-BF25-73F743B5C7CA}" destId="{5DBD1D05-CEF6-48FE-923A-DA44EDC8D980}" srcOrd="0" destOrd="0" presId="urn:microsoft.com/office/officeart/2008/layout/VerticalCurvedList"/>
    <dgm:cxn modelId="{7B0CB721-9E64-4297-BC69-CAA51732C6B9}" type="presParOf" srcId="{4428145A-BACA-4B34-9BCA-41C011CC986F}" destId="{72E1FAF7-E073-47D0-9143-6DAF30741380}" srcOrd="7" destOrd="0" presId="urn:microsoft.com/office/officeart/2008/layout/VerticalCurvedList"/>
    <dgm:cxn modelId="{A3335CA0-0F4C-4828-9359-6BF01A88B6C5}" type="presParOf" srcId="{4428145A-BACA-4B34-9BCA-41C011CC986F}" destId="{E54C27D8-B4B4-4572-9ABD-C9DFEF4E47BF}" srcOrd="8" destOrd="0" presId="urn:microsoft.com/office/officeart/2008/layout/VerticalCurvedList"/>
    <dgm:cxn modelId="{3C662D3D-15F5-4566-A34B-273DDB7599C2}" type="presParOf" srcId="{E54C27D8-B4B4-4572-9ABD-C9DFEF4E47BF}" destId="{8D764876-A347-4B7A-A491-7AEF64490EF2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A81E8F00-EAB7-498E-B9C7-BCAE33CCB426}" type="doc">
      <dgm:prSet loTypeId="urn:microsoft.com/office/officeart/2005/8/layout/chevron2" loCatId="list" qsTypeId="urn:microsoft.com/office/officeart/2005/8/quickstyle/simple1" qsCatId="simple" csTypeId="urn:microsoft.com/office/officeart/2005/8/colors/accent6_4" csCatId="accent6" phldr="1"/>
      <dgm:spPr/>
      <dgm:t>
        <a:bodyPr/>
        <a:lstStyle/>
        <a:p>
          <a:endParaRPr lang="ru-RU"/>
        </a:p>
      </dgm:t>
    </dgm:pt>
    <dgm:pt modelId="{8E7962E6-C726-47C1-BEA8-AAB6671C52CC}">
      <dgm:prSet phldrT="[Текст]"/>
      <dgm:spPr/>
      <dgm:t>
        <a:bodyPr/>
        <a:lstStyle/>
        <a:p>
          <a:r>
            <a:rPr lang="ru-RU" dirty="0" smtClean="0"/>
            <a:t>1</a:t>
          </a:r>
          <a:endParaRPr lang="ru-RU" dirty="0"/>
        </a:p>
      </dgm:t>
    </dgm:pt>
    <dgm:pt modelId="{2AC38479-9950-44B1-8666-53366C2A83E1}" type="parTrans" cxnId="{92D1FC64-E2AA-48A2-9E57-7B968504DCDB}">
      <dgm:prSet/>
      <dgm:spPr/>
      <dgm:t>
        <a:bodyPr/>
        <a:lstStyle/>
        <a:p>
          <a:endParaRPr lang="ru-RU"/>
        </a:p>
      </dgm:t>
    </dgm:pt>
    <dgm:pt modelId="{08E279C9-18D3-4B10-BA5A-A4744DD4D0EE}" type="sibTrans" cxnId="{92D1FC64-E2AA-48A2-9E57-7B968504DCDB}">
      <dgm:prSet/>
      <dgm:spPr/>
      <dgm:t>
        <a:bodyPr/>
        <a:lstStyle/>
        <a:p>
          <a:endParaRPr lang="ru-RU"/>
        </a:p>
      </dgm:t>
    </dgm:pt>
    <dgm:pt modelId="{77DA1A0C-E80E-4591-8D28-050FC3CAB8D7}">
      <dgm:prSet phldrT="[Текст]"/>
      <dgm:spPr>
        <a:solidFill>
          <a:schemeClr val="lt1">
            <a:hueOff val="0"/>
            <a:satOff val="0"/>
            <a:lumOff val="0"/>
          </a:schemeClr>
        </a:solidFill>
      </dgm:spPr>
      <dgm:t>
        <a:bodyPr/>
        <a:lstStyle/>
        <a:p>
          <a:r>
            <a:rPr lang="ru-RU" dirty="0" smtClean="0"/>
            <a:t>органолептических показателей</a:t>
          </a:r>
          <a:endParaRPr lang="ru-RU" dirty="0"/>
        </a:p>
      </dgm:t>
    </dgm:pt>
    <dgm:pt modelId="{49D8E4B9-21A6-4401-A977-A7AAF4387832}" type="parTrans" cxnId="{7B4B5810-BFE9-408A-8F88-6BA8B3091CB5}">
      <dgm:prSet/>
      <dgm:spPr/>
      <dgm:t>
        <a:bodyPr/>
        <a:lstStyle/>
        <a:p>
          <a:endParaRPr lang="ru-RU"/>
        </a:p>
      </dgm:t>
    </dgm:pt>
    <dgm:pt modelId="{1C655419-20DA-4EBC-A87A-4355071DEA48}" type="sibTrans" cxnId="{7B4B5810-BFE9-408A-8F88-6BA8B3091CB5}">
      <dgm:prSet/>
      <dgm:spPr/>
      <dgm:t>
        <a:bodyPr/>
        <a:lstStyle/>
        <a:p>
          <a:endParaRPr lang="ru-RU"/>
        </a:p>
      </dgm:t>
    </dgm:pt>
    <dgm:pt modelId="{74A145CC-E201-402B-B9A3-23EA2F4E4229}">
      <dgm:prSet phldrT="[Текст]"/>
      <dgm:spPr/>
      <dgm:t>
        <a:bodyPr/>
        <a:lstStyle/>
        <a:p>
          <a:r>
            <a:rPr lang="ru-RU" dirty="0" smtClean="0"/>
            <a:t>2</a:t>
          </a:r>
          <a:endParaRPr lang="ru-RU" dirty="0"/>
        </a:p>
      </dgm:t>
    </dgm:pt>
    <dgm:pt modelId="{437ADEC5-4871-4D19-A60A-7388F25A1800}" type="parTrans" cxnId="{358EBF55-1CCE-4D42-BDE0-B46A431A2C24}">
      <dgm:prSet/>
      <dgm:spPr/>
      <dgm:t>
        <a:bodyPr/>
        <a:lstStyle/>
        <a:p>
          <a:endParaRPr lang="ru-RU"/>
        </a:p>
      </dgm:t>
    </dgm:pt>
    <dgm:pt modelId="{F437B2F6-97C0-44F6-B29D-2AAE90F66B2C}" type="sibTrans" cxnId="{358EBF55-1CCE-4D42-BDE0-B46A431A2C24}">
      <dgm:prSet/>
      <dgm:spPr/>
      <dgm:t>
        <a:bodyPr/>
        <a:lstStyle/>
        <a:p>
          <a:endParaRPr lang="ru-RU"/>
        </a:p>
      </dgm:t>
    </dgm:pt>
    <dgm:pt modelId="{6583283B-AA75-4424-8E63-8D957E638E04}">
      <dgm:prSet phldrT="[Текст]"/>
      <dgm:spPr/>
      <dgm:t>
        <a:bodyPr/>
        <a:lstStyle/>
        <a:p>
          <a:r>
            <a:rPr lang="ru-RU" dirty="0" smtClean="0"/>
            <a:t>водородного показателя рН, общей жесткости</a:t>
          </a:r>
          <a:endParaRPr lang="ru-RU" dirty="0"/>
        </a:p>
      </dgm:t>
    </dgm:pt>
    <dgm:pt modelId="{748C2DE2-B792-4644-B8FA-8CEE63D50A3B}" type="parTrans" cxnId="{7DA66064-2BE9-4981-815F-AF25EBEAB69E}">
      <dgm:prSet/>
      <dgm:spPr/>
      <dgm:t>
        <a:bodyPr/>
        <a:lstStyle/>
        <a:p>
          <a:endParaRPr lang="ru-RU"/>
        </a:p>
      </dgm:t>
    </dgm:pt>
    <dgm:pt modelId="{95F7154F-109D-490D-8E20-8D38C9FAB121}" type="sibTrans" cxnId="{7DA66064-2BE9-4981-815F-AF25EBEAB69E}">
      <dgm:prSet/>
      <dgm:spPr/>
      <dgm:t>
        <a:bodyPr/>
        <a:lstStyle/>
        <a:p>
          <a:endParaRPr lang="ru-RU"/>
        </a:p>
      </dgm:t>
    </dgm:pt>
    <dgm:pt modelId="{B63473C3-BC43-4060-97CB-EAE0B5DBCB53}">
      <dgm:prSet phldrT="[Текст]"/>
      <dgm:spPr/>
      <dgm:t>
        <a:bodyPr/>
        <a:lstStyle/>
        <a:p>
          <a:r>
            <a:rPr lang="ru-RU" dirty="0" smtClean="0"/>
            <a:t>3</a:t>
          </a:r>
          <a:endParaRPr lang="ru-RU" dirty="0"/>
        </a:p>
      </dgm:t>
    </dgm:pt>
    <dgm:pt modelId="{03119983-3909-4D69-991E-0EF7CC0B45F6}" type="parTrans" cxnId="{A8A557D4-A840-49ED-975A-D43663091323}">
      <dgm:prSet/>
      <dgm:spPr/>
      <dgm:t>
        <a:bodyPr/>
        <a:lstStyle/>
        <a:p>
          <a:endParaRPr lang="ru-RU"/>
        </a:p>
      </dgm:t>
    </dgm:pt>
    <dgm:pt modelId="{DE7BCC55-6888-43E1-B5B3-31A2215500A2}" type="sibTrans" cxnId="{A8A557D4-A840-49ED-975A-D43663091323}">
      <dgm:prSet/>
      <dgm:spPr/>
      <dgm:t>
        <a:bodyPr/>
        <a:lstStyle/>
        <a:p>
          <a:endParaRPr lang="ru-RU"/>
        </a:p>
      </dgm:t>
    </dgm:pt>
    <dgm:pt modelId="{313B54DE-70D1-494D-AE49-460552D0D7A6}">
      <dgm:prSet phldrT="[Текст]"/>
      <dgm:spPr/>
      <dgm:t>
        <a:bodyPr/>
        <a:lstStyle/>
        <a:p>
          <a:r>
            <a:rPr lang="ru-RU" dirty="0" smtClean="0"/>
            <a:t>минерального состава</a:t>
          </a:r>
          <a:endParaRPr lang="ru-RU" dirty="0"/>
        </a:p>
      </dgm:t>
    </dgm:pt>
    <dgm:pt modelId="{8BCDD907-CE85-4676-9F34-EFDD14816167}" type="parTrans" cxnId="{DF7D9AFD-6BA4-4608-8F3A-81A470FA8700}">
      <dgm:prSet/>
      <dgm:spPr/>
      <dgm:t>
        <a:bodyPr/>
        <a:lstStyle/>
        <a:p>
          <a:endParaRPr lang="ru-RU"/>
        </a:p>
      </dgm:t>
    </dgm:pt>
    <dgm:pt modelId="{16A23B65-E93D-4BB0-8ED2-0B6C36B507D9}" type="sibTrans" cxnId="{DF7D9AFD-6BA4-4608-8F3A-81A470FA8700}">
      <dgm:prSet/>
      <dgm:spPr/>
      <dgm:t>
        <a:bodyPr/>
        <a:lstStyle/>
        <a:p>
          <a:endParaRPr lang="ru-RU"/>
        </a:p>
      </dgm:t>
    </dgm:pt>
    <dgm:pt modelId="{18983C96-0BA4-4EB1-A228-DB2784D6107D}" type="pres">
      <dgm:prSet presAssocID="{A81E8F00-EAB7-498E-B9C7-BCAE33CCB426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DF37F58-3CDD-4752-BDBB-83D69AAF647D}" type="pres">
      <dgm:prSet presAssocID="{8E7962E6-C726-47C1-BEA8-AAB6671C52CC}" presName="composite" presStyleCnt="0"/>
      <dgm:spPr/>
    </dgm:pt>
    <dgm:pt modelId="{5E025C16-9E3A-485D-A8C8-105B049D3F49}" type="pres">
      <dgm:prSet presAssocID="{8E7962E6-C726-47C1-BEA8-AAB6671C52CC}" presName="parentText" presStyleLbl="align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56606C8-A60D-45A3-A039-AFE63255ACF9}" type="pres">
      <dgm:prSet presAssocID="{8E7962E6-C726-47C1-BEA8-AAB6671C52CC}" presName="descendantText" presStyleLbl="alignAcc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6BDF2D5-820C-4828-9B2E-D8B0D1D980DC}" type="pres">
      <dgm:prSet presAssocID="{08E279C9-18D3-4B10-BA5A-A4744DD4D0EE}" presName="sp" presStyleCnt="0"/>
      <dgm:spPr/>
    </dgm:pt>
    <dgm:pt modelId="{991C74B9-71B7-4AE4-99CC-667FF25982B9}" type="pres">
      <dgm:prSet presAssocID="{74A145CC-E201-402B-B9A3-23EA2F4E4229}" presName="composite" presStyleCnt="0"/>
      <dgm:spPr/>
    </dgm:pt>
    <dgm:pt modelId="{23D41DD9-A838-44B4-8866-74B6B4818AD0}" type="pres">
      <dgm:prSet presAssocID="{74A145CC-E201-402B-B9A3-23EA2F4E4229}" presName="parentText" presStyleLbl="align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44910F8-8005-4E21-BCB4-6542A205A1A1}" type="pres">
      <dgm:prSet presAssocID="{74A145CC-E201-402B-B9A3-23EA2F4E4229}" presName="descendantText" presStyleLbl="alignAcc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324ACDF-7A10-4C0C-9689-AB4A2B8E6C79}" type="pres">
      <dgm:prSet presAssocID="{F437B2F6-97C0-44F6-B29D-2AAE90F66B2C}" presName="sp" presStyleCnt="0"/>
      <dgm:spPr/>
    </dgm:pt>
    <dgm:pt modelId="{A11219C3-33FD-4ACA-9EA1-FDCF32AAAF53}" type="pres">
      <dgm:prSet presAssocID="{B63473C3-BC43-4060-97CB-EAE0B5DBCB53}" presName="composite" presStyleCnt="0"/>
      <dgm:spPr/>
    </dgm:pt>
    <dgm:pt modelId="{010971FF-0FB2-42F9-90C0-4FE99363FA85}" type="pres">
      <dgm:prSet presAssocID="{B63473C3-BC43-4060-97CB-EAE0B5DBCB53}" presName="parentText" presStyleLbl="align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989F101-703E-4720-8D35-DC985B18D81F}" type="pres">
      <dgm:prSet presAssocID="{B63473C3-BC43-4060-97CB-EAE0B5DBCB53}" presName="descendantText" presStyleLbl="alignAcc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B4B5810-BFE9-408A-8F88-6BA8B3091CB5}" srcId="{8E7962E6-C726-47C1-BEA8-AAB6671C52CC}" destId="{77DA1A0C-E80E-4591-8D28-050FC3CAB8D7}" srcOrd="0" destOrd="0" parTransId="{49D8E4B9-21A6-4401-A977-A7AAF4387832}" sibTransId="{1C655419-20DA-4EBC-A87A-4355071DEA48}"/>
    <dgm:cxn modelId="{358EBF55-1CCE-4D42-BDE0-B46A431A2C24}" srcId="{A81E8F00-EAB7-498E-B9C7-BCAE33CCB426}" destId="{74A145CC-E201-402B-B9A3-23EA2F4E4229}" srcOrd="1" destOrd="0" parTransId="{437ADEC5-4871-4D19-A60A-7388F25A1800}" sibTransId="{F437B2F6-97C0-44F6-B29D-2AAE90F66B2C}"/>
    <dgm:cxn modelId="{E4B5C67D-32E1-462C-A3E9-31FF545D623E}" type="presOf" srcId="{6583283B-AA75-4424-8E63-8D957E638E04}" destId="{344910F8-8005-4E21-BCB4-6542A205A1A1}" srcOrd="0" destOrd="0" presId="urn:microsoft.com/office/officeart/2005/8/layout/chevron2"/>
    <dgm:cxn modelId="{92D1FC64-E2AA-48A2-9E57-7B968504DCDB}" srcId="{A81E8F00-EAB7-498E-B9C7-BCAE33CCB426}" destId="{8E7962E6-C726-47C1-BEA8-AAB6671C52CC}" srcOrd="0" destOrd="0" parTransId="{2AC38479-9950-44B1-8666-53366C2A83E1}" sibTransId="{08E279C9-18D3-4B10-BA5A-A4744DD4D0EE}"/>
    <dgm:cxn modelId="{DF7D9AFD-6BA4-4608-8F3A-81A470FA8700}" srcId="{B63473C3-BC43-4060-97CB-EAE0B5DBCB53}" destId="{313B54DE-70D1-494D-AE49-460552D0D7A6}" srcOrd="0" destOrd="0" parTransId="{8BCDD907-CE85-4676-9F34-EFDD14816167}" sibTransId="{16A23B65-E93D-4BB0-8ED2-0B6C36B507D9}"/>
    <dgm:cxn modelId="{85FE21E1-D2D3-475F-BB9D-C024639BC5A7}" type="presOf" srcId="{74A145CC-E201-402B-B9A3-23EA2F4E4229}" destId="{23D41DD9-A838-44B4-8866-74B6B4818AD0}" srcOrd="0" destOrd="0" presId="urn:microsoft.com/office/officeart/2005/8/layout/chevron2"/>
    <dgm:cxn modelId="{1247E3A4-0E46-4FD3-87C7-43673F5BE4F4}" type="presOf" srcId="{313B54DE-70D1-494D-AE49-460552D0D7A6}" destId="{0989F101-703E-4720-8D35-DC985B18D81F}" srcOrd="0" destOrd="0" presId="urn:microsoft.com/office/officeart/2005/8/layout/chevron2"/>
    <dgm:cxn modelId="{A8A557D4-A840-49ED-975A-D43663091323}" srcId="{A81E8F00-EAB7-498E-B9C7-BCAE33CCB426}" destId="{B63473C3-BC43-4060-97CB-EAE0B5DBCB53}" srcOrd="2" destOrd="0" parTransId="{03119983-3909-4D69-991E-0EF7CC0B45F6}" sibTransId="{DE7BCC55-6888-43E1-B5B3-31A2215500A2}"/>
    <dgm:cxn modelId="{F4BD57CB-EDBE-4F2F-9160-92CBFFE9DA21}" type="presOf" srcId="{8E7962E6-C726-47C1-BEA8-AAB6671C52CC}" destId="{5E025C16-9E3A-485D-A8C8-105B049D3F49}" srcOrd="0" destOrd="0" presId="urn:microsoft.com/office/officeart/2005/8/layout/chevron2"/>
    <dgm:cxn modelId="{7038E90F-28CB-4E4E-94B8-59EBDC3CC906}" type="presOf" srcId="{77DA1A0C-E80E-4591-8D28-050FC3CAB8D7}" destId="{A56606C8-A60D-45A3-A039-AFE63255ACF9}" srcOrd="0" destOrd="0" presId="urn:microsoft.com/office/officeart/2005/8/layout/chevron2"/>
    <dgm:cxn modelId="{F224B507-9191-4249-AFD4-607E408963C2}" type="presOf" srcId="{A81E8F00-EAB7-498E-B9C7-BCAE33CCB426}" destId="{18983C96-0BA4-4EB1-A228-DB2784D6107D}" srcOrd="0" destOrd="0" presId="urn:microsoft.com/office/officeart/2005/8/layout/chevron2"/>
    <dgm:cxn modelId="{CB655DBB-9262-4EEA-93AE-38684E8A79C1}" type="presOf" srcId="{B63473C3-BC43-4060-97CB-EAE0B5DBCB53}" destId="{010971FF-0FB2-42F9-90C0-4FE99363FA85}" srcOrd="0" destOrd="0" presId="urn:microsoft.com/office/officeart/2005/8/layout/chevron2"/>
    <dgm:cxn modelId="{7DA66064-2BE9-4981-815F-AF25EBEAB69E}" srcId="{74A145CC-E201-402B-B9A3-23EA2F4E4229}" destId="{6583283B-AA75-4424-8E63-8D957E638E04}" srcOrd="0" destOrd="0" parTransId="{748C2DE2-B792-4644-B8FA-8CEE63D50A3B}" sibTransId="{95F7154F-109D-490D-8E20-8D38C9FAB121}"/>
    <dgm:cxn modelId="{6381F62A-5DEB-4C5D-A1CC-2AD0AAE7AF8A}" type="presParOf" srcId="{18983C96-0BA4-4EB1-A228-DB2784D6107D}" destId="{1DF37F58-3CDD-4752-BDBB-83D69AAF647D}" srcOrd="0" destOrd="0" presId="urn:microsoft.com/office/officeart/2005/8/layout/chevron2"/>
    <dgm:cxn modelId="{5CA923B2-9ECD-46B6-B6E6-763356186F0C}" type="presParOf" srcId="{1DF37F58-3CDD-4752-BDBB-83D69AAF647D}" destId="{5E025C16-9E3A-485D-A8C8-105B049D3F49}" srcOrd="0" destOrd="0" presId="urn:microsoft.com/office/officeart/2005/8/layout/chevron2"/>
    <dgm:cxn modelId="{21AB9C24-381C-4655-AB06-E59683FC1F52}" type="presParOf" srcId="{1DF37F58-3CDD-4752-BDBB-83D69AAF647D}" destId="{A56606C8-A60D-45A3-A039-AFE63255ACF9}" srcOrd="1" destOrd="0" presId="urn:microsoft.com/office/officeart/2005/8/layout/chevron2"/>
    <dgm:cxn modelId="{F9EA0D21-41BF-44BE-9F97-72911665DB99}" type="presParOf" srcId="{18983C96-0BA4-4EB1-A228-DB2784D6107D}" destId="{76BDF2D5-820C-4828-9B2E-D8B0D1D980DC}" srcOrd="1" destOrd="0" presId="urn:microsoft.com/office/officeart/2005/8/layout/chevron2"/>
    <dgm:cxn modelId="{02E9F791-DE8C-4319-A79F-4087DFC2382E}" type="presParOf" srcId="{18983C96-0BA4-4EB1-A228-DB2784D6107D}" destId="{991C74B9-71B7-4AE4-99CC-667FF25982B9}" srcOrd="2" destOrd="0" presId="urn:microsoft.com/office/officeart/2005/8/layout/chevron2"/>
    <dgm:cxn modelId="{4EED1D7E-0FA4-42F0-8561-1C2455A229C2}" type="presParOf" srcId="{991C74B9-71B7-4AE4-99CC-667FF25982B9}" destId="{23D41DD9-A838-44B4-8866-74B6B4818AD0}" srcOrd="0" destOrd="0" presId="urn:microsoft.com/office/officeart/2005/8/layout/chevron2"/>
    <dgm:cxn modelId="{C2F8A6FD-6D83-4D32-9D9A-83B28EFDFEC8}" type="presParOf" srcId="{991C74B9-71B7-4AE4-99CC-667FF25982B9}" destId="{344910F8-8005-4E21-BCB4-6542A205A1A1}" srcOrd="1" destOrd="0" presId="urn:microsoft.com/office/officeart/2005/8/layout/chevron2"/>
    <dgm:cxn modelId="{911F4BDB-F927-4E26-B91E-A61CCC7345A8}" type="presParOf" srcId="{18983C96-0BA4-4EB1-A228-DB2784D6107D}" destId="{1324ACDF-7A10-4C0C-9689-AB4A2B8E6C79}" srcOrd="3" destOrd="0" presId="urn:microsoft.com/office/officeart/2005/8/layout/chevron2"/>
    <dgm:cxn modelId="{70DF21B3-A0A2-4930-97E6-9B0128CE181C}" type="presParOf" srcId="{18983C96-0BA4-4EB1-A228-DB2784D6107D}" destId="{A11219C3-33FD-4ACA-9EA1-FDCF32AAAF53}" srcOrd="4" destOrd="0" presId="urn:microsoft.com/office/officeart/2005/8/layout/chevron2"/>
    <dgm:cxn modelId="{C9E10E11-3B29-4E48-9B3E-6DACBC19A938}" type="presParOf" srcId="{A11219C3-33FD-4ACA-9EA1-FDCF32AAAF53}" destId="{010971FF-0FB2-42F9-90C0-4FE99363FA85}" srcOrd="0" destOrd="0" presId="urn:microsoft.com/office/officeart/2005/8/layout/chevron2"/>
    <dgm:cxn modelId="{6033B5BC-786C-49E0-95F1-5927FF3E739A}" type="presParOf" srcId="{A11219C3-33FD-4ACA-9EA1-FDCF32AAAF53}" destId="{0989F101-703E-4720-8D35-DC985B18D81F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53EBAD68-F6F0-4F6E-B13D-AD64811288B0}" type="doc">
      <dgm:prSet loTypeId="urn:microsoft.com/office/officeart/2005/8/layout/pyramid2" loCatId="list" qsTypeId="urn:microsoft.com/office/officeart/2005/8/quickstyle/simple1" qsCatId="simple" csTypeId="urn:microsoft.com/office/officeart/2005/8/colors/accent1_2" csCatId="accent1" phldr="1"/>
      <dgm:spPr/>
    </dgm:pt>
    <dgm:pt modelId="{11BEDA0B-71DB-4DB2-950D-7B8EDFFBC29E}">
      <dgm:prSet phldrT="[Текст]"/>
      <dgm:spPr/>
      <dgm:t>
        <a:bodyPr/>
        <a:lstStyle/>
        <a:p>
          <a:r>
            <a:rPr lang="ru-RU" dirty="0" smtClean="0"/>
            <a:t>мутность</a:t>
          </a:r>
          <a:endParaRPr lang="ru-RU" dirty="0"/>
        </a:p>
      </dgm:t>
    </dgm:pt>
    <dgm:pt modelId="{1EBC695D-AD78-4A0D-ACBA-79B4BB22C406}" type="parTrans" cxnId="{95EEA61B-A178-46EA-8EA4-FA13D39BE1D4}">
      <dgm:prSet/>
      <dgm:spPr/>
      <dgm:t>
        <a:bodyPr/>
        <a:lstStyle/>
        <a:p>
          <a:endParaRPr lang="ru-RU"/>
        </a:p>
      </dgm:t>
    </dgm:pt>
    <dgm:pt modelId="{3F520CBF-E4DE-448E-8C15-8ABAA93B8DC7}" type="sibTrans" cxnId="{95EEA61B-A178-46EA-8EA4-FA13D39BE1D4}">
      <dgm:prSet/>
      <dgm:spPr/>
      <dgm:t>
        <a:bodyPr/>
        <a:lstStyle/>
        <a:p>
          <a:endParaRPr lang="ru-RU"/>
        </a:p>
      </dgm:t>
    </dgm:pt>
    <dgm:pt modelId="{EA7D8F43-F7D6-4CA3-A9E9-A0C1E090E52D}">
      <dgm:prSet phldrT="[Текст]"/>
      <dgm:spPr/>
      <dgm:t>
        <a:bodyPr/>
        <a:lstStyle/>
        <a:p>
          <a:r>
            <a:rPr lang="ru-RU" dirty="0" smtClean="0"/>
            <a:t>запах</a:t>
          </a:r>
          <a:endParaRPr lang="ru-RU" dirty="0"/>
        </a:p>
      </dgm:t>
    </dgm:pt>
    <dgm:pt modelId="{44D7FC8B-FE19-4AA4-B5D5-938E6F05A1A8}" type="parTrans" cxnId="{4663C39B-41A0-4F09-927E-19BC5F0709D5}">
      <dgm:prSet/>
      <dgm:spPr/>
      <dgm:t>
        <a:bodyPr/>
        <a:lstStyle/>
        <a:p>
          <a:endParaRPr lang="ru-RU"/>
        </a:p>
      </dgm:t>
    </dgm:pt>
    <dgm:pt modelId="{7224E9CE-EE72-41C4-A4A7-B77ED2690166}" type="sibTrans" cxnId="{4663C39B-41A0-4F09-927E-19BC5F0709D5}">
      <dgm:prSet/>
      <dgm:spPr/>
      <dgm:t>
        <a:bodyPr/>
        <a:lstStyle/>
        <a:p>
          <a:endParaRPr lang="ru-RU"/>
        </a:p>
      </dgm:t>
    </dgm:pt>
    <dgm:pt modelId="{6F12C4DC-DD12-4408-91E1-DFB662B59617}">
      <dgm:prSet phldrT="[Текст]"/>
      <dgm:spPr/>
      <dgm:t>
        <a:bodyPr/>
        <a:lstStyle/>
        <a:p>
          <a:r>
            <a:rPr lang="ru-RU" dirty="0" smtClean="0"/>
            <a:t>цветность</a:t>
          </a:r>
          <a:endParaRPr lang="ru-RU" dirty="0"/>
        </a:p>
      </dgm:t>
    </dgm:pt>
    <dgm:pt modelId="{47C57472-C2D5-4D09-AB21-71078412A809}" type="parTrans" cxnId="{1C764B47-D299-417D-BE0C-02F32101B88A}">
      <dgm:prSet/>
      <dgm:spPr/>
      <dgm:t>
        <a:bodyPr/>
        <a:lstStyle/>
        <a:p>
          <a:endParaRPr lang="ru-RU"/>
        </a:p>
      </dgm:t>
    </dgm:pt>
    <dgm:pt modelId="{A336033D-F814-4275-B1D2-6DF812E14946}" type="sibTrans" cxnId="{1C764B47-D299-417D-BE0C-02F32101B88A}">
      <dgm:prSet/>
      <dgm:spPr/>
      <dgm:t>
        <a:bodyPr/>
        <a:lstStyle/>
        <a:p>
          <a:endParaRPr lang="ru-RU"/>
        </a:p>
      </dgm:t>
    </dgm:pt>
    <dgm:pt modelId="{3DD91C47-61E7-4736-9DBC-C17F998941DE}">
      <dgm:prSet/>
      <dgm:spPr/>
      <dgm:t>
        <a:bodyPr/>
        <a:lstStyle/>
        <a:p>
          <a:r>
            <a:rPr lang="ru-RU" dirty="0" smtClean="0"/>
            <a:t>вкус</a:t>
          </a:r>
          <a:endParaRPr lang="ru-RU" dirty="0"/>
        </a:p>
      </dgm:t>
    </dgm:pt>
    <dgm:pt modelId="{6FF41660-7CF0-4DCF-B827-E117D92678BE}" type="parTrans" cxnId="{E6B01AC0-4C5A-4940-9697-048F2C84535F}">
      <dgm:prSet/>
      <dgm:spPr/>
      <dgm:t>
        <a:bodyPr/>
        <a:lstStyle/>
        <a:p>
          <a:endParaRPr lang="ru-RU"/>
        </a:p>
      </dgm:t>
    </dgm:pt>
    <dgm:pt modelId="{5C051C6D-5988-442D-A8E0-C70AA9F57CF7}" type="sibTrans" cxnId="{E6B01AC0-4C5A-4940-9697-048F2C84535F}">
      <dgm:prSet/>
      <dgm:spPr/>
      <dgm:t>
        <a:bodyPr/>
        <a:lstStyle/>
        <a:p>
          <a:endParaRPr lang="ru-RU"/>
        </a:p>
      </dgm:t>
    </dgm:pt>
    <dgm:pt modelId="{7277029F-FF8D-4537-B2DA-820534F7250E}" type="pres">
      <dgm:prSet presAssocID="{53EBAD68-F6F0-4F6E-B13D-AD64811288B0}" presName="compositeShape" presStyleCnt="0">
        <dgm:presLayoutVars>
          <dgm:dir/>
          <dgm:resizeHandles/>
        </dgm:presLayoutVars>
      </dgm:prSet>
      <dgm:spPr/>
    </dgm:pt>
    <dgm:pt modelId="{A051B1C1-88A1-4038-9FC9-18EB9C1E1E91}" type="pres">
      <dgm:prSet presAssocID="{53EBAD68-F6F0-4F6E-B13D-AD64811288B0}" presName="pyramid" presStyleLbl="node1" presStyleIdx="0" presStyleCnt="1"/>
      <dgm:spPr/>
    </dgm:pt>
    <dgm:pt modelId="{2252ED43-2376-4EAD-AF46-A0C10763F6AD}" type="pres">
      <dgm:prSet presAssocID="{53EBAD68-F6F0-4F6E-B13D-AD64811288B0}" presName="theList" presStyleCnt="0"/>
      <dgm:spPr/>
    </dgm:pt>
    <dgm:pt modelId="{D2B609F3-AFE8-4E38-875A-5D6BEEA22389}" type="pres">
      <dgm:prSet presAssocID="{11BEDA0B-71DB-4DB2-950D-7B8EDFFBC29E}" presName="aNode" presStyleLbl="fgAcc1" presStyleIdx="0" presStyleCnt="4" custLinFactNeighborX="-4951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4EF3159-7308-4586-8C2C-BE2DBAB7806F}" type="pres">
      <dgm:prSet presAssocID="{11BEDA0B-71DB-4DB2-950D-7B8EDFFBC29E}" presName="aSpace" presStyleCnt="0"/>
      <dgm:spPr/>
    </dgm:pt>
    <dgm:pt modelId="{E9B94384-6AB9-48E6-ADD9-371DAC322C15}" type="pres">
      <dgm:prSet presAssocID="{EA7D8F43-F7D6-4CA3-A9E9-A0C1E090E52D}" presName="aNode" presStyleLbl="fgAcc1" presStyleIdx="1" presStyleCnt="4" custLinFactNeighborX="-4951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6AF5290-5F98-4145-89F4-7741A7D62283}" type="pres">
      <dgm:prSet presAssocID="{EA7D8F43-F7D6-4CA3-A9E9-A0C1E090E52D}" presName="aSpace" presStyleCnt="0"/>
      <dgm:spPr/>
    </dgm:pt>
    <dgm:pt modelId="{C1BD46E8-A6FB-4609-B8D1-BBBBB3188FB8}" type="pres">
      <dgm:prSet presAssocID="{6F12C4DC-DD12-4408-91E1-DFB662B59617}" presName="aNode" presStyleLbl="fgAcc1" presStyleIdx="2" presStyleCnt="4" custLinFactNeighborX="-49512" custLinFactNeighborY="-3572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AC0C474-3C83-453D-99B7-EAA7A482D02D}" type="pres">
      <dgm:prSet presAssocID="{6F12C4DC-DD12-4408-91E1-DFB662B59617}" presName="aSpace" presStyleCnt="0"/>
      <dgm:spPr/>
    </dgm:pt>
    <dgm:pt modelId="{334E643F-DCA6-453F-891E-A37D00035D70}" type="pres">
      <dgm:prSet presAssocID="{3DD91C47-61E7-4736-9DBC-C17F998941DE}" presName="aNode" presStyleLbl="fgAcc1" presStyleIdx="3" presStyleCnt="4" custLinFactNeighborX="-49512" custLinFactNeighborY="-3572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8B1315A-37C6-4927-A4CB-1A9D5892D32C}" type="pres">
      <dgm:prSet presAssocID="{3DD91C47-61E7-4736-9DBC-C17F998941DE}" presName="aSpace" presStyleCnt="0"/>
      <dgm:spPr/>
    </dgm:pt>
  </dgm:ptLst>
  <dgm:cxnLst>
    <dgm:cxn modelId="{32F5A4E2-4984-454F-96A0-92718C4A6FF8}" type="presOf" srcId="{11BEDA0B-71DB-4DB2-950D-7B8EDFFBC29E}" destId="{D2B609F3-AFE8-4E38-875A-5D6BEEA22389}" srcOrd="0" destOrd="0" presId="urn:microsoft.com/office/officeart/2005/8/layout/pyramid2"/>
    <dgm:cxn modelId="{2FD3EF11-3603-485C-ACF6-6508871FAE1F}" type="presOf" srcId="{3DD91C47-61E7-4736-9DBC-C17F998941DE}" destId="{334E643F-DCA6-453F-891E-A37D00035D70}" srcOrd="0" destOrd="0" presId="urn:microsoft.com/office/officeart/2005/8/layout/pyramid2"/>
    <dgm:cxn modelId="{9912ED84-8B19-4443-AC12-7C04391750F6}" type="presOf" srcId="{EA7D8F43-F7D6-4CA3-A9E9-A0C1E090E52D}" destId="{E9B94384-6AB9-48E6-ADD9-371DAC322C15}" srcOrd="0" destOrd="0" presId="urn:microsoft.com/office/officeart/2005/8/layout/pyramid2"/>
    <dgm:cxn modelId="{95EEA61B-A178-46EA-8EA4-FA13D39BE1D4}" srcId="{53EBAD68-F6F0-4F6E-B13D-AD64811288B0}" destId="{11BEDA0B-71DB-4DB2-950D-7B8EDFFBC29E}" srcOrd="0" destOrd="0" parTransId="{1EBC695D-AD78-4A0D-ACBA-79B4BB22C406}" sibTransId="{3F520CBF-E4DE-448E-8C15-8ABAA93B8DC7}"/>
    <dgm:cxn modelId="{E996C9AF-37FF-414A-AFE4-F74B8CE479DE}" type="presOf" srcId="{6F12C4DC-DD12-4408-91E1-DFB662B59617}" destId="{C1BD46E8-A6FB-4609-B8D1-BBBBB3188FB8}" srcOrd="0" destOrd="0" presId="urn:microsoft.com/office/officeart/2005/8/layout/pyramid2"/>
    <dgm:cxn modelId="{CE94F5BD-2653-477E-A0CA-17222A77A494}" type="presOf" srcId="{53EBAD68-F6F0-4F6E-B13D-AD64811288B0}" destId="{7277029F-FF8D-4537-B2DA-820534F7250E}" srcOrd="0" destOrd="0" presId="urn:microsoft.com/office/officeart/2005/8/layout/pyramid2"/>
    <dgm:cxn modelId="{4663C39B-41A0-4F09-927E-19BC5F0709D5}" srcId="{53EBAD68-F6F0-4F6E-B13D-AD64811288B0}" destId="{EA7D8F43-F7D6-4CA3-A9E9-A0C1E090E52D}" srcOrd="1" destOrd="0" parTransId="{44D7FC8B-FE19-4AA4-B5D5-938E6F05A1A8}" sibTransId="{7224E9CE-EE72-41C4-A4A7-B77ED2690166}"/>
    <dgm:cxn modelId="{E6B01AC0-4C5A-4940-9697-048F2C84535F}" srcId="{53EBAD68-F6F0-4F6E-B13D-AD64811288B0}" destId="{3DD91C47-61E7-4736-9DBC-C17F998941DE}" srcOrd="3" destOrd="0" parTransId="{6FF41660-7CF0-4DCF-B827-E117D92678BE}" sibTransId="{5C051C6D-5988-442D-A8E0-C70AA9F57CF7}"/>
    <dgm:cxn modelId="{1C764B47-D299-417D-BE0C-02F32101B88A}" srcId="{53EBAD68-F6F0-4F6E-B13D-AD64811288B0}" destId="{6F12C4DC-DD12-4408-91E1-DFB662B59617}" srcOrd="2" destOrd="0" parTransId="{47C57472-C2D5-4D09-AB21-71078412A809}" sibTransId="{A336033D-F814-4275-B1D2-6DF812E14946}"/>
    <dgm:cxn modelId="{6F2B4784-29F3-483B-8C6F-B9AE6B0CD4B6}" type="presParOf" srcId="{7277029F-FF8D-4537-B2DA-820534F7250E}" destId="{A051B1C1-88A1-4038-9FC9-18EB9C1E1E91}" srcOrd="0" destOrd="0" presId="urn:microsoft.com/office/officeart/2005/8/layout/pyramid2"/>
    <dgm:cxn modelId="{C999BB47-ADA8-4C49-8BC9-F8BCCA981637}" type="presParOf" srcId="{7277029F-FF8D-4537-B2DA-820534F7250E}" destId="{2252ED43-2376-4EAD-AF46-A0C10763F6AD}" srcOrd="1" destOrd="0" presId="urn:microsoft.com/office/officeart/2005/8/layout/pyramid2"/>
    <dgm:cxn modelId="{EAC81FC1-E88A-4FCF-B0BB-3B8A7F55C6E9}" type="presParOf" srcId="{2252ED43-2376-4EAD-AF46-A0C10763F6AD}" destId="{D2B609F3-AFE8-4E38-875A-5D6BEEA22389}" srcOrd="0" destOrd="0" presId="urn:microsoft.com/office/officeart/2005/8/layout/pyramid2"/>
    <dgm:cxn modelId="{B18C98B3-4405-45DA-B249-2F44492D553F}" type="presParOf" srcId="{2252ED43-2376-4EAD-AF46-A0C10763F6AD}" destId="{A4EF3159-7308-4586-8C2C-BE2DBAB7806F}" srcOrd="1" destOrd="0" presId="urn:microsoft.com/office/officeart/2005/8/layout/pyramid2"/>
    <dgm:cxn modelId="{4F4D5729-2C65-4A5E-B59A-86EC1A1A9533}" type="presParOf" srcId="{2252ED43-2376-4EAD-AF46-A0C10763F6AD}" destId="{E9B94384-6AB9-48E6-ADD9-371DAC322C15}" srcOrd="2" destOrd="0" presId="urn:microsoft.com/office/officeart/2005/8/layout/pyramid2"/>
    <dgm:cxn modelId="{E16FA1E2-D3B8-4E51-A5FE-EB572BE7B2BB}" type="presParOf" srcId="{2252ED43-2376-4EAD-AF46-A0C10763F6AD}" destId="{D6AF5290-5F98-4145-89F4-7741A7D62283}" srcOrd="3" destOrd="0" presId="urn:microsoft.com/office/officeart/2005/8/layout/pyramid2"/>
    <dgm:cxn modelId="{291CE0E0-0C37-4484-B152-95368DC101A2}" type="presParOf" srcId="{2252ED43-2376-4EAD-AF46-A0C10763F6AD}" destId="{C1BD46E8-A6FB-4609-B8D1-BBBBB3188FB8}" srcOrd="4" destOrd="0" presId="urn:microsoft.com/office/officeart/2005/8/layout/pyramid2"/>
    <dgm:cxn modelId="{F5D49501-2CA4-4D5C-AF07-3849E6545C86}" type="presParOf" srcId="{2252ED43-2376-4EAD-AF46-A0C10763F6AD}" destId="{DAC0C474-3C83-453D-99B7-EAA7A482D02D}" srcOrd="5" destOrd="0" presId="urn:microsoft.com/office/officeart/2005/8/layout/pyramid2"/>
    <dgm:cxn modelId="{5E592952-0985-425E-AE69-4705C6BDC98B}" type="presParOf" srcId="{2252ED43-2376-4EAD-AF46-A0C10763F6AD}" destId="{334E643F-DCA6-453F-891E-A37D00035D70}" srcOrd="6" destOrd="0" presId="urn:microsoft.com/office/officeart/2005/8/layout/pyramid2"/>
    <dgm:cxn modelId="{C52BCEE2-988F-4167-9488-2A0735FCE1FE}" type="presParOf" srcId="{2252ED43-2376-4EAD-AF46-A0C10763F6AD}" destId="{F8B1315A-37C6-4927-A4CB-1A9D5892D32C}" srcOrd="7" destOrd="0" presId="urn:microsoft.com/office/officeart/2005/8/layout/pyramid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0A960CE5-8BA2-48B5-B740-5E362E7A92D7}" type="doc">
      <dgm:prSet loTypeId="urn:microsoft.com/office/officeart/2005/8/layout/vProcess5" loCatId="process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1C2A1DE8-C8B1-45E8-9E4F-8E55D42E3FF9}">
      <dgm:prSet phldrT="[Текст]" custT="1"/>
      <dgm:spPr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pPr algn="just"/>
          <a:r>
            <a:rPr lang="ru-RU" altLang="ru-RU" sz="2000" b="1" i="1" dirty="0" smtClean="0">
              <a:solidFill>
                <a:schemeClr val="tx2"/>
              </a:solidFill>
              <a:latin typeface="Arial Narrow" pitchFamily="34" charset="0"/>
              <a:cs typeface="Times New Roman" pitchFamily="18" charset="0"/>
            </a:rPr>
            <a:t>1</a:t>
          </a:r>
          <a:r>
            <a:rPr lang="ru-RU" altLang="ru-RU" sz="2000" b="1" i="1" dirty="0" smtClean="0">
              <a:solidFill>
                <a:schemeClr val="accent1">
                  <a:lumMod val="50000"/>
                </a:schemeClr>
              </a:solidFill>
              <a:latin typeface="Arial Narrow" pitchFamily="34" charset="0"/>
              <a:cs typeface="Times New Roman" pitchFamily="18" charset="0"/>
            </a:rPr>
            <a:t>. </a:t>
          </a:r>
          <a:r>
            <a:rPr lang="ru-RU" sz="2000" b="1" dirty="0" smtClean="0">
              <a:solidFill>
                <a:schemeClr val="accent1">
                  <a:lumMod val="50000"/>
                </a:schemeClr>
              </a:solidFill>
              <a:latin typeface="Arial Narrow" pitchFamily="34" charset="0"/>
            </a:rPr>
            <a:t>Исследуемые показатели качества воды не превышают предельно-допустимые концентрации по </a:t>
          </a:r>
          <a:r>
            <a:rPr lang="ru-RU" sz="2000" b="1" dirty="0" err="1" smtClean="0">
              <a:solidFill>
                <a:schemeClr val="accent1">
                  <a:lumMod val="50000"/>
                </a:schemeClr>
              </a:solidFill>
              <a:latin typeface="Arial Narrow" pitchFamily="34" charset="0"/>
            </a:rPr>
            <a:t>СанПиН</a:t>
          </a:r>
          <a:r>
            <a:rPr lang="ru-RU" sz="2000" b="1" dirty="0" smtClean="0">
              <a:solidFill>
                <a:schemeClr val="accent1">
                  <a:lumMod val="50000"/>
                </a:schemeClr>
              </a:solidFill>
              <a:latin typeface="Arial Narrow" pitchFamily="34" charset="0"/>
            </a:rPr>
            <a:t> 2.1.4.1074-01 «Санитарно-эпидемиологические правила и нормы. Питьевая вода. Гигиенические требования к качеству воды». Вода родников пригодна для хозяйственно-питьевых нужд. </a:t>
          </a:r>
          <a:endParaRPr lang="ru-RU" sz="2000" b="1" i="1" dirty="0">
            <a:solidFill>
              <a:schemeClr val="accent1">
                <a:lumMod val="50000"/>
              </a:schemeClr>
            </a:solidFill>
            <a:latin typeface="Arial Narrow" pitchFamily="34" charset="0"/>
            <a:cs typeface="Times New Roman" pitchFamily="18" charset="0"/>
          </a:endParaRPr>
        </a:p>
      </dgm:t>
    </dgm:pt>
    <dgm:pt modelId="{C2A91CD9-03E9-43E0-A784-6E685EF99E47}" type="parTrans" cxnId="{21C03EE1-D5EB-427E-A060-29FCC9047780}">
      <dgm:prSet/>
      <dgm:spPr/>
      <dgm:t>
        <a:bodyPr/>
        <a:lstStyle/>
        <a:p>
          <a:endParaRPr lang="ru-RU" sz="2000" b="1">
            <a:latin typeface="Arial Narrow" panose="020B0606020202030204" pitchFamily="34" charset="0"/>
          </a:endParaRPr>
        </a:p>
      </dgm:t>
    </dgm:pt>
    <dgm:pt modelId="{9035F81F-D573-4C8C-8896-C583D5FEE71F}" type="sibTrans" cxnId="{21C03EE1-D5EB-427E-A060-29FCC9047780}">
      <dgm:prSet custT="1"/>
      <dgm:spPr/>
      <dgm:t>
        <a:bodyPr/>
        <a:lstStyle/>
        <a:p>
          <a:endParaRPr lang="ru-RU" sz="2800" b="1">
            <a:latin typeface="Arial Narrow" panose="020B0606020202030204" pitchFamily="34" charset="0"/>
          </a:endParaRPr>
        </a:p>
      </dgm:t>
    </dgm:pt>
    <dgm:pt modelId="{18E37938-106C-4A7B-B988-68001EA7B870}">
      <dgm:prSet phldrT="[Текст]" custT="1"/>
      <dgm:spPr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r>
            <a:rPr lang="ru-RU" altLang="ru-RU" sz="2000" b="1" i="1" dirty="0" smtClean="0">
              <a:solidFill>
                <a:schemeClr val="accent1">
                  <a:lumMod val="50000"/>
                </a:schemeClr>
              </a:solidFill>
              <a:latin typeface="Arial Narrow" pitchFamily="34" charset="0"/>
              <a:cs typeface="Times New Roman" pitchFamily="18" charset="0"/>
            </a:rPr>
            <a:t>2. </a:t>
          </a:r>
          <a:r>
            <a:rPr lang="ru-RU" sz="2000" b="1" dirty="0" smtClean="0">
              <a:solidFill>
                <a:schemeClr val="accent1">
                  <a:lumMod val="50000"/>
                </a:schemeClr>
              </a:solidFill>
              <a:latin typeface="Arial Narrow" pitchFamily="34" charset="0"/>
            </a:rPr>
            <a:t>В результате сравнения были выявлены изменения. Содержание хлоридов уменьшилось в родниках №1 «Чистый родник» и №2. Вода в роднике №2 имеет «тинистый» запах.</a:t>
          </a:r>
          <a:endParaRPr lang="ru-RU" sz="2000" b="1" dirty="0">
            <a:solidFill>
              <a:schemeClr val="accent1">
                <a:lumMod val="50000"/>
              </a:schemeClr>
            </a:solidFill>
            <a:latin typeface="Arial Narrow" pitchFamily="34" charset="0"/>
            <a:cs typeface="Times New Roman" pitchFamily="18" charset="0"/>
          </a:endParaRPr>
        </a:p>
      </dgm:t>
    </dgm:pt>
    <dgm:pt modelId="{C3B9A8DC-348F-4C67-9C43-46D0C3D700E7}" type="parTrans" cxnId="{578D06E7-5C53-46D6-950D-F930D38B05DC}">
      <dgm:prSet/>
      <dgm:spPr/>
      <dgm:t>
        <a:bodyPr/>
        <a:lstStyle/>
        <a:p>
          <a:endParaRPr lang="ru-RU" sz="2000" b="1">
            <a:latin typeface="Arial Narrow" panose="020B0606020202030204" pitchFamily="34" charset="0"/>
          </a:endParaRPr>
        </a:p>
      </dgm:t>
    </dgm:pt>
    <dgm:pt modelId="{F43F353B-BF65-4F42-80B5-55EB47618FF7}" type="sibTrans" cxnId="{578D06E7-5C53-46D6-950D-F930D38B05DC}">
      <dgm:prSet custT="1"/>
      <dgm:spPr/>
      <dgm:t>
        <a:bodyPr/>
        <a:lstStyle/>
        <a:p>
          <a:endParaRPr lang="ru-RU" sz="2800" b="1">
            <a:latin typeface="Arial Narrow" panose="020B0606020202030204" pitchFamily="34" charset="0"/>
          </a:endParaRPr>
        </a:p>
      </dgm:t>
    </dgm:pt>
    <dgm:pt modelId="{53AAB33B-06B1-4E4C-9539-DAB0AA2BC057}">
      <dgm:prSet phldrT="[Текст]" custT="1"/>
      <dgm:spPr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r>
            <a:rPr lang="ru-RU" sz="2000" b="1" i="1" dirty="0" smtClean="0">
              <a:solidFill>
                <a:schemeClr val="accent1">
                  <a:lumMod val="50000"/>
                </a:schemeClr>
              </a:solidFill>
              <a:latin typeface="Arial Narrow" pitchFamily="34" charset="0"/>
            </a:rPr>
            <a:t>3</a:t>
          </a:r>
          <a:r>
            <a:rPr lang="ru-RU" sz="2000" b="1" dirty="0" smtClean="0">
              <a:solidFill>
                <a:schemeClr val="accent1">
                  <a:lumMod val="50000"/>
                </a:schemeClr>
              </a:solidFill>
              <a:latin typeface="Arial Narrow" pitchFamily="34" charset="0"/>
            </a:rPr>
            <a:t>. Изменения в составе растительности не выявлены.</a:t>
          </a:r>
          <a:endParaRPr lang="ru-RU" sz="2000" b="1" dirty="0">
            <a:solidFill>
              <a:schemeClr val="accent1">
                <a:lumMod val="50000"/>
              </a:schemeClr>
            </a:solidFill>
            <a:latin typeface="Arial Narrow" pitchFamily="34" charset="0"/>
          </a:endParaRPr>
        </a:p>
      </dgm:t>
    </dgm:pt>
    <dgm:pt modelId="{E9EF6F0F-474B-4C69-A1B2-A4543444B5BF}" type="parTrans" cxnId="{34CC8139-401F-45E9-96BE-81C956E3023C}">
      <dgm:prSet/>
      <dgm:spPr/>
      <dgm:t>
        <a:bodyPr/>
        <a:lstStyle/>
        <a:p>
          <a:endParaRPr lang="ru-RU" sz="2000" b="1">
            <a:latin typeface="Arial Narrow" panose="020B0606020202030204" pitchFamily="34" charset="0"/>
          </a:endParaRPr>
        </a:p>
      </dgm:t>
    </dgm:pt>
    <dgm:pt modelId="{15C10A80-3EDC-4093-8EE8-32E0A80CBC82}" type="sibTrans" cxnId="{34CC8139-401F-45E9-96BE-81C956E3023C}">
      <dgm:prSet custT="1"/>
      <dgm:spPr/>
      <dgm:t>
        <a:bodyPr/>
        <a:lstStyle/>
        <a:p>
          <a:endParaRPr lang="ru-RU" sz="2800" b="1">
            <a:latin typeface="Arial Narrow" panose="020B0606020202030204" pitchFamily="34" charset="0"/>
          </a:endParaRPr>
        </a:p>
      </dgm:t>
    </dgm:pt>
    <dgm:pt modelId="{D335709F-4E1A-40BB-802E-35740B79547D}">
      <dgm:prSet custT="1"/>
      <dgm:spPr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altLang="ru-RU" sz="2000" b="1" i="1" strike="sngStrike" dirty="0" smtClean="0">
              <a:solidFill>
                <a:schemeClr val="accent1">
                  <a:lumMod val="50000"/>
                </a:schemeClr>
              </a:solidFill>
              <a:latin typeface="Arial Narrow" pitchFamily="34" charset="0"/>
              <a:cs typeface="Times New Roman" pitchFamily="18" charset="0"/>
            </a:rPr>
            <a:t>4</a:t>
          </a:r>
          <a:r>
            <a:rPr lang="ru-RU" altLang="ru-RU" sz="2000" b="0" i="1" strike="sngStrike" dirty="0" smtClean="0">
              <a:solidFill>
                <a:schemeClr val="accent1">
                  <a:lumMod val="50000"/>
                </a:schemeClr>
              </a:solidFill>
              <a:latin typeface="Arial Narrow" pitchFamily="34" charset="0"/>
              <a:cs typeface="Times New Roman" pitchFamily="18" charset="0"/>
            </a:rPr>
            <a:t>. </a:t>
          </a:r>
          <a:r>
            <a:rPr lang="ru-RU" sz="2000" b="1" dirty="0" smtClean="0">
              <a:solidFill>
                <a:schemeClr val="accent1">
                  <a:lumMod val="50000"/>
                </a:schemeClr>
              </a:solidFill>
              <a:latin typeface="Arial Narrow" pitchFamily="34" charset="0"/>
            </a:rPr>
            <a:t>Обновлены паспорта родников №1 «Чистый родник», №2, №3 (д. </a:t>
          </a:r>
          <a:r>
            <a:rPr lang="ru-RU" sz="2000" b="1" dirty="0" err="1" smtClean="0">
              <a:solidFill>
                <a:schemeClr val="accent1">
                  <a:lumMod val="50000"/>
                </a:schemeClr>
              </a:solidFill>
              <a:latin typeface="Arial Narrow" pitchFamily="34" charset="0"/>
            </a:rPr>
            <a:t>Подлесная</a:t>
          </a:r>
          <a:r>
            <a:rPr lang="ru-RU" sz="2000" b="1" dirty="0" smtClean="0">
              <a:solidFill>
                <a:schemeClr val="accent1">
                  <a:lumMod val="50000"/>
                </a:schemeClr>
              </a:solidFill>
              <a:latin typeface="Arial Narrow" pitchFamily="34" charset="0"/>
            </a:rPr>
            <a:t>) и оформлены паспорта трёх новых родников: №4 (д. </a:t>
          </a:r>
          <a:r>
            <a:rPr lang="ru-RU" sz="2000" b="1" dirty="0" err="1" smtClean="0">
              <a:solidFill>
                <a:schemeClr val="accent1">
                  <a:lumMod val="50000"/>
                </a:schemeClr>
              </a:solidFill>
              <a:latin typeface="Arial Narrow" pitchFamily="34" charset="0"/>
            </a:rPr>
            <a:t>Ворово</a:t>
          </a:r>
          <a:r>
            <a:rPr lang="ru-RU" sz="2000" b="1" dirty="0" smtClean="0">
              <a:solidFill>
                <a:schemeClr val="accent1">
                  <a:lumMod val="50000"/>
                </a:schemeClr>
              </a:solidFill>
              <a:latin typeface="Arial Narrow" pitchFamily="34" charset="0"/>
            </a:rPr>
            <a:t>), №5 (д. </a:t>
          </a:r>
          <a:r>
            <a:rPr lang="ru-RU" sz="2000" b="1" dirty="0" err="1" smtClean="0">
              <a:solidFill>
                <a:schemeClr val="accent1">
                  <a:lumMod val="50000"/>
                </a:schemeClr>
              </a:solidFill>
              <a:latin typeface="Arial Narrow" pitchFamily="34" charset="0"/>
            </a:rPr>
            <a:t>Гаврино</a:t>
          </a:r>
          <a:r>
            <a:rPr lang="ru-RU" sz="2000" b="1" dirty="0" smtClean="0">
              <a:solidFill>
                <a:schemeClr val="accent1">
                  <a:lumMod val="50000"/>
                </a:schemeClr>
              </a:solidFill>
              <a:latin typeface="Arial Narrow" pitchFamily="34" charset="0"/>
            </a:rPr>
            <a:t>), №6 (</a:t>
          </a:r>
          <a:r>
            <a:rPr lang="ru-RU" sz="2000" b="1" dirty="0" err="1" smtClean="0">
              <a:solidFill>
                <a:schemeClr val="accent1">
                  <a:lumMod val="50000"/>
                </a:schemeClr>
              </a:solidFill>
              <a:latin typeface="Arial Narrow" pitchFamily="34" charset="0"/>
            </a:rPr>
            <a:t>д.Митинская</a:t>
          </a:r>
          <a:r>
            <a:rPr lang="ru-RU" sz="2000" b="1" dirty="0" smtClean="0">
              <a:solidFill>
                <a:schemeClr val="accent1">
                  <a:lumMod val="50000"/>
                </a:schemeClr>
              </a:solidFill>
              <a:latin typeface="Arial Narrow" pitchFamily="34" charset="0"/>
            </a:rPr>
            <a:t>) </a:t>
          </a:r>
        </a:p>
        <a:p>
          <a:pPr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800" b="1" i="1" strike="sngStrike" dirty="0">
            <a:solidFill>
              <a:schemeClr val="accent1">
                <a:lumMod val="50000"/>
              </a:schemeClr>
            </a:solidFill>
            <a:latin typeface="Times New Roman" pitchFamily="18" charset="0"/>
            <a:cs typeface="Times New Roman" pitchFamily="18" charset="0"/>
          </a:endParaRPr>
        </a:p>
      </dgm:t>
    </dgm:pt>
    <dgm:pt modelId="{16D86435-55DF-4B08-8EBB-53593AF391FA}" type="parTrans" cxnId="{B82507E3-89D4-4911-8ABE-D9C2D43CE41E}">
      <dgm:prSet/>
      <dgm:spPr/>
      <dgm:t>
        <a:bodyPr/>
        <a:lstStyle/>
        <a:p>
          <a:endParaRPr lang="ru-RU" sz="2000" b="1">
            <a:latin typeface="Arial Narrow" panose="020B0606020202030204" pitchFamily="34" charset="0"/>
          </a:endParaRPr>
        </a:p>
      </dgm:t>
    </dgm:pt>
    <dgm:pt modelId="{91F97DCF-8049-40DC-BC3B-6E732353E4CD}" type="sibTrans" cxnId="{B82507E3-89D4-4911-8ABE-D9C2D43CE41E}">
      <dgm:prSet/>
      <dgm:spPr/>
      <dgm:t>
        <a:bodyPr/>
        <a:lstStyle/>
        <a:p>
          <a:endParaRPr lang="ru-RU" sz="2000" b="1">
            <a:latin typeface="Arial Narrow" panose="020B0606020202030204" pitchFamily="34" charset="0"/>
          </a:endParaRPr>
        </a:p>
      </dgm:t>
    </dgm:pt>
    <dgm:pt modelId="{15AD2799-BB1A-4FC1-9EA7-0300734EF0F2}" type="pres">
      <dgm:prSet presAssocID="{0A960CE5-8BA2-48B5-B740-5E362E7A92D7}" presName="outerComposite" presStyleCnt="0">
        <dgm:presLayoutVars>
          <dgm:chMax val="5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0B0A3B3E-ABA4-47E8-AE5D-0865534C5BB5}" type="pres">
      <dgm:prSet presAssocID="{0A960CE5-8BA2-48B5-B740-5E362E7A92D7}" presName="dummyMaxCanvas" presStyleCnt="0">
        <dgm:presLayoutVars/>
      </dgm:prSet>
      <dgm:spPr/>
    </dgm:pt>
    <dgm:pt modelId="{B16DFBEF-E72B-4D33-AB4B-CDFCFC61E9D2}" type="pres">
      <dgm:prSet presAssocID="{0A960CE5-8BA2-48B5-B740-5E362E7A92D7}" presName="FourNodes_1" presStyleLbl="node1" presStyleIdx="0" presStyleCnt="4" custScaleX="95398" custScaleY="152564" custLinFactNeighborX="2207" custLinFactNeighborY="37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FED7F00-138F-4AEB-B74C-22A722116C9B}" type="pres">
      <dgm:prSet presAssocID="{0A960CE5-8BA2-48B5-B740-5E362E7A92D7}" presName="FourNodes_2" presStyleLbl="node1" presStyleIdx="1" presStyleCnt="4" custScaleX="85657" custScaleY="106594" custLinFactNeighborX="689" custLinFactNeighborY="1568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3E4DFFB-6FE7-4F09-834A-6AD13749F24B}" type="pres">
      <dgm:prSet presAssocID="{0A960CE5-8BA2-48B5-B740-5E362E7A92D7}" presName="FourNodes_3" presStyleLbl="node1" presStyleIdx="2" presStyleCnt="4" custScaleX="79721" custScaleY="76115" custLinFactNeighborX="-2655" custLinFactNeighborY="-653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71C1C22-98CC-4DCA-907C-44D547DECE21}" type="pres">
      <dgm:prSet presAssocID="{0A960CE5-8BA2-48B5-B740-5E362E7A92D7}" presName="FourNodes_4" presStyleLbl="node1" presStyleIdx="3" presStyleCnt="4" custScaleX="79153" custScaleY="122735" custLinFactNeighborX="499" custLinFactNeighborY="-1358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9C7979A-7A42-4363-A977-5CFD27C08364}" type="pres">
      <dgm:prSet presAssocID="{0A960CE5-8BA2-48B5-B740-5E362E7A92D7}" presName="FourConn_1-2" presStyleLbl="fgAccFollowNode1" presStyleIdx="0" presStyleCnt="3" custLinFactNeighborX="-62238" custLinFactNeighborY="1999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A360A5C-F87C-4328-AA91-E09687A90E37}" type="pres">
      <dgm:prSet presAssocID="{0A960CE5-8BA2-48B5-B740-5E362E7A92D7}" presName="FourConn_2-3" presStyleLbl="fgAccFollowNode1" presStyleIdx="1" presStyleCnt="3" custLinFactNeighborX="-76450" custLinFactNeighborY="741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9EE3893-6700-4595-86D3-5D73F34D7AC6}" type="pres">
      <dgm:prSet presAssocID="{0A960CE5-8BA2-48B5-B740-5E362E7A92D7}" presName="FourConn_3-4" presStyleLbl="fgAccFollowNode1" presStyleIdx="2" presStyleCnt="3" custLinFactNeighborX="-55059" custLinFactNeighborY="-289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E45A49C-AEF1-4822-BD78-A31F5D2AAA92}" type="pres">
      <dgm:prSet presAssocID="{0A960CE5-8BA2-48B5-B740-5E362E7A92D7}" presName="FourNodes_1_text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CC455D3-A2F3-4DA1-ACAB-42E0773E60E5}" type="pres">
      <dgm:prSet presAssocID="{0A960CE5-8BA2-48B5-B740-5E362E7A92D7}" presName="FourNodes_2_text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19D1BD7-3A22-49DC-9DCF-21AF4A93AF8B}" type="pres">
      <dgm:prSet presAssocID="{0A960CE5-8BA2-48B5-B740-5E362E7A92D7}" presName="FourNodes_3_text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3CFD170-F790-40FE-9D53-47FEF8E1B31B}" type="pres">
      <dgm:prSet presAssocID="{0A960CE5-8BA2-48B5-B740-5E362E7A92D7}" presName="FourNodes_4_text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578D06E7-5C53-46D6-950D-F930D38B05DC}" srcId="{0A960CE5-8BA2-48B5-B740-5E362E7A92D7}" destId="{18E37938-106C-4A7B-B988-68001EA7B870}" srcOrd="1" destOrd="0" parTransId="{C3B9A8DC-348F-4C67-9C43-46D0C3D700E7}" sibTransId="{F43F353B-BF65-4F42-80B5-55EB47618FF7}"/>
    <dgm:cxn modelId="{21C03EE1-D5EB-427E-A060-29FCC9047780}" srcId="{0A960CE5-8BA2-48B5-B740-5E362E7A92D7}" destId="{1C2A1DE8-C8B1-45E8-9E4F-8E55D42E3FF9}" srcOrd="0" destOrd="0" parTransId="{C2A91CD9-03E9-43E0-A784-6E685EF99E47}" sibTransId="{9035F81F-D573-4C8C-8896-C583D5FEE71F}"/>
    <dgm:cxn modelId="{FC3B1CA3-CC87-4085-8FFF-962F2653FE06}" type="presOf" srcId="{15C10A80-3EDC-4093-8EE8-32E0A80CBC82}" destId="{09EE3893-6700-4595-86D3-5D73F34D7AC6}" srcOrd="0" destOrd="0" presId="urn:microsoft.com/office/officeart/2005/8/layout/vProcess5"/>
    <dgm:cxn modelId="{09EF02F3-58DD-4BA3-9073-729057FD1F76}" type="presOf" srcId="{18E37938-106C-4A7B-B988-68001EA7B870}" destId="{0FED7F00-138F-4AEB-B74C-22A722116C9B}" srcOrd="0" destOrd="0" presId="urn:microsoft.com/office/officeart/2005/8/layout/vProcess5"/>
    <dgm:cxn modelId="{F80C18E4-0D8E-4CAC-9D3C-7EC9882AA7C3}" type="presOf" srcId="{D335709F-4E1A-40BB-802E-35740B79547D}" destId="{73CFD170-F790-40FE-9D53-47FEF8E1B31B}" srcOrd="1" destOrd="0" presId="urn:microsoft.com/office/officeart/2005/8/layout/vProcess5"/>
    <dgm:cxn modelId="{31F3ADCB-ECF9-4D4D-AF5C-069E75A10F4E}" type="presOf" srcId="{18E37938-106C-4A7B-B988-68001EA7B870}" destId="{CCC455D3-A2F3-4DA1-ACAB-42E0773E60E5}" srcOrd="1" destOrd="0" presId="urn:microsoft.com/office/officeart/2005/8/layout/vProcess5"/>
    <dgm:cxn modelId="{B82507E3-89D4-4911-8ABE-D9C2D43CE41E}" srcId="{0A960CE5-8BA2-48B5-B740-5E362E7A92D7}" destId="{D335709F-4E1A-40BB-802E-35740B79547D}" srcOrd="3" destOrd="0" parTransId="{16D86435-55DF-4B08-8EBB-53593AF391FA}" sibTransId="{91F97DCF-8049-40DC-BC3B-6E732353E4CD}"/>
    <dgm:cxn modelId="{155D1747-32A4-4D1A-AF58-48A3EBEF4EE5}" type="presOf" srcId="{1C2A1DE8-C8B1-45E8-9E4F-8E55D42E3FF9}" destId="{B16DFBEF-E72B-4D33-AB4B-CDFCFC61E9D2}" srcOrd="0" destOrd="0" presId="urn:microsoft.com/office/officeart/2005/8/layout/vProcess5"/>
    <dgm:cxn modelId="{7128E7E9-C769-4324-9E5E-9E2D4511AFE6}" type="presOf" srcId="{D335709F-4E1A-40BB-802E-35740B79547D}" destId="{171C1C22-98CC-4DCA-907C-44D547DECE21}" srcOrd="0" destOrd="0" presId="urn:microsoft.com/office/officeart/2005/8/layout/vProcess5"/>
    <dgm:cxn modelId="{B4E2931F-3BFC-4578-A782-338104E125F5}" type="presOf" srcId="{0A960CE5-8BA2-48B5-B740-5E362E7A92D7}" destId="{15AD2799-BB1A-4FC1-9EA7-0300734EF0F2}" srcOrd="0" destOrd="0" presId="urn:microsoft.com/office/officeart/2005/8/layout/vProcess5"/>
    <dgm:cxn modelId="{6B313DF4-D10F-4E08-B887-41B0440E5953}" type="presOf" srcId="{9035F81F-D573-4C8C-8896-C583D5FEE71F}" destId="{39C7979A-7A42-4363-A977-5CFD27C08364}" srcOrd="0" destOrd="0" presId="urn:microsoft.com/office/officeart/2005/8/layout/vProcess5"/>
    <dgm:cxn modelId="{34CC8139-401F-45E9-96BE-81C956E3023C}" srcId="{0A960CE5-8BA2-48B5-B740-5E362E7A92D7}" destId="{53AAB33B-06B1-4E4C-9539-DAB0AA2BC057}" srcOrd="2" destOrd="0" parTransId="{E9EF6F0F-474B-4C69-A1B2-A4543444B5BF}" sibTransId="{15C10A80-3EDC-4093-8EE8-32E0A80CBC82}"/>
    <dgm:cxn modelId="{5BE4451C-0596-431E-9F59-3CA2A365D43A}" type="presOf" srcId="{53AAB33B-06B1-4E4C-9539-DAB0AA2BC057}" destId="{219D1BD7-3A22-49DC-9DCF-21AF4A93AF8B}" srcOrd="1" destOrd="0" presId="urn:microsoft.com/office/officeart/2005/8/layout/vProcess5"/>
    <dgm:cxn modelId="{49AA933C-8BFA-4D0A-A6F4-1D00C0CE3CCA}" type="presOf" srcId="{53AAB33B-06B1-4E4C-9539-DAB0AA2BC057}" destId="{83E4DFFB-6FE7-4F09-834A-6AD13749F24B}" srcOrd="0" destOrd="0" presId="urn:microsoft.com/office/officeart/2005/8/layout/vProcess5"/>
    <dgm:cxn modelId="{36B1EA67-2D65-4BCD-AB72-7C5B7D169D4E}" type="presOf" srcId="{F43F353B-BF65-4F42-80B5-55EB47618FF7}" destId="{AA360A5C-F87C-4328-AA91-E09687A90E37}" srcOrd="0" destOrd="0" presId="urn:microsoft.com/office/officeart/2005/8/layout/vProcess5"/>
    <dgm:cxn modelId="{563F1BE6-1CD8-4713-9EBD-6DB9A4A681A2}" type="presOf" srcId="{1C2A1DE8-C8B1-45E8-9E4F-8E55D42E3FF9}" destId="{BE45A49C-AEF1-4822-BD78-A31F5D2AAA92}" srcOrd="1" destOrd="0" presId="urn:microsoft.com/office/officeart/2005/8/layout/vProcess5"/>
    <dgm:cxn modelId="{C2469090-A077-4861-8886-FBBD1BFFF62A}" type="presParOf" srcId="{15AD2799-BB1A-4FC1-9EA7-0300734EF0F2}" destId="{0B0A3B3E-ABA4-47E8-AE5D-0865534C5BB5}" srcOrd="0" destOrd="0" presId="urn:microsoft.com/office/officeart/2005/8/layout/vProcess5"/>
    <dgm:cxn modelId="{38C071C7-7FDC-47EF-9BF2-1DA7B3440CDF}" type="presParOf" srcId="{15AD2799-BB1A-4FC1-9EA7-0300734EF0F2}" destId="{B16DFBEF-E72B-4D33-AB4B-CDFCFC61E9D2}" srcOrd="1" destOrd="0" presId="urn:microsoft.com/office/officeart/2005/8/layout/vProcess5"/>
    <dgm:cxn modelId="{B323B4E1-E3F3-481A-B091-13989810D870}" type="presParOf" srcId="{15AD2799-BB1A-4FC1-9EA7-0300734EF0F2}" destId="{0FED7F00-138F-4AEB-B74C-22A722116C9B}" srcOrd="2" destOrd="0" presId="urn:microsoft.com/office/officeart/2005/8/layout/vProcess5"/>
    <dgm:cxn modelId="{AFA15E3C-40FA-4BB5-903B-84FC44D7435B}" type="presParOf" srcId="{15AD2799-BB1A-4FC1-9EA7-0300734EF0F2}" destId="{83E4DFFB-6FE7-4F09-834A-6AD13749F24B}" srcOrd="3" destOrd="0" presId="urn:microsoft.com/office/officeart/2005/8/layout/vProcess5"/>
    <dgm:cxn modelId="{70030853-CECB-4A8E-9D3A-043CC9C55DED}" type="presParOf" srcId="{15AD2799-BB1A-4FC1-9EA7-0300734EF0F2}" destId="{171C1C22-98CC-4DCA-907C-44D547DECE21}" srcOrd="4" destOrd="0" presId="urn:microsoft.com/office/officeart/2005/8/layout/vProcess5"/>
    <dgm:cxn modelId="{0758F542-D42F-4A9E-B221-131EB7E073D8}" type="presParOf" srcId="{15AD2799-BB1A-4FC1-9EA7-0300734EF0F2}" destId="{39C7979A-7A42-4363-A977-5CFD27C08364}" srcOrd="5" destOrd="0" presId="urn:microsoft.com/office/officeart/2005/8/layout/vProcess5"/>
    <dgm:cxn modelId="{80FBC418-2240-4A57-B446-BA119DD15DAB}" type="presParOf" srcId="{15AD2799-BB1A-4FC1-9EA7-0300734EF0F2}" destId="{AA360A5C-F87C-4328-AA91-E09687A90E37}" srcOrd="6" destOrd="0" presId="urn:microsoft.com/office/officeart/2005/8/layout/vProcess5"/>
    <dgm:cxn modelId="{822F6538-E80B-456C-909B-CDA89AAB6ADD}" type="presParOf" srcId="{15AD2799-BB1A-4FC1-9EA7-0300734EF0F2}" destId="{09EE3893-6700-4595-86D3-5D73F34D7AC6}" srcOrd="7" destOrd="0" presId="urn:microsoft.com/office/officeart/2005/8/layout/vProcess5"/>
    <dgm:cxn modelId="{AD24A381-1500-4605-826A-0B0C32213C1D}" type="presParOf" srcId="{15AD2799-BB1A-4FC1-9EA7-0300734EF0F2}" destId="{BE45A49C-AEF1-4822-BD78-A31F5D2AAA92}" srcOrd="8" destOrd="0" presId="urn:microsoft.com/office/officeart/2005/8/layout/vProcess5"/>
    <dgm:cxn modelId="{59411D9D-6142-4D1C-99D2-B4AF43C38EC6}" type="presParOf" srcId="{15AD2799-BB1A-4FC1-9EA7-0300734EF0F2}" destId="{CCC455D3-A2F3-4DA1-ACAB-42E0773E60E5}" srcOrd="9" destOrd="0" presId="urn:microsoft.com/office/officeart/2005/8/layout/vProcess5"/>
    <dgm:cxn modelId="{22DBF21F-B56F-410E-99FD-0DEE58338112}" type="presParOf" srcId="{15AD2799-BB1A-4FC1-9EA7-0300734EF0F2}" destId="{219D1BD7-3A22-49DC-9DCF-21AF4A93AF8B}" srcOrd="10" destOrd="0" presId="urn:microsoft.com/office/officeart/2005/8/layout/vProcess5"/>
    <dgm:cxn modelId="{466A7A0E-4545-4802-8B94-254527E8BB3A}" type="presParOf" srcId="{15AD2799-BB1A-4FC1-9EA7-0300734EF0F2}" destId="{73CFD170-F790-40FE-9D53-47FEF8E1B31B}" srcOrd="11" destOrd="0" presId="urn:microsoft.com/office/officeart/2005/8/layout/vProcess5"/>
  </dgm:cxnLst>
  <dgm:bg>
    <a:noFill/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6">
  <dgm:title val=""/>
  <dgm:desc val=""/>
  <dgm:catLst>
    <dgm:cat type="process" pri="22000"/>
    <dgm:cat type="list" pri="1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w" for="ch" forName="linNode" refType="w"/>
      <dgm:constr type="h" for="ch" forName="linNode" refType="h"/>
      <dgm:constr type="h" for="ch" forName="spacing" refType="h" refFor="ch" refForName="linNode" fact="0.1"/>
      <dgm:constr type="primFontSz" for="des" forName="parentShp" op="equ" val="65"/>
      <dgm:constr type="primFontSz" for="des" forName="childShp" op="equ" val="65"/>
    </dgm:constrLst>
    <dgm:ruleLst/>
    <dgm:forEach name="Name1" axis="ch" ptType="node">
      <dgm:layoutNode name="linNode">
        <dgm:choose name="Name2">
          <dgm:if name="Name3" func="var" arg="dir" op="equ" val="norm">
            <dgm:alg type="lin">
              <dgm:param type="linDir" val="fromL"/>
            </dgm:alg>
          </dgm:if>
          <dgm:else name="Name4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if>
          <dgm:else name="Name7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else>
        </dgm:choose>
        <dgm:ruleLst/>
        <dgm:layoutNode name="parentShp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childShp" styleLbl="bgAccFollowNode1">
          <dgm:varLst>
            <dgm:bulletEnabled val="1"/>
          </dgm:varLst>
          <dgm:alg type="tx">
            <dgm:param type="stBulletLvl" val="1"/>
          </dgm:alg>
          <dgm:choose name="Name8">
            <dgm:if name="Name9" func="var" arg="dir" op="equ" val="norm">
              <dgm:shape xmlns:r="http://schemas.openxmlformats.org/officeDocument/2006/relationships" type="rightArrow" r:blip="" zOrderOff="-2">
                <dgm:adjLst>
                  <dgm:adj idx="1" val="0.75"/>
                </dgm:adjLst>
              </dgm:shape>
            </dgm:if>
            <dgm:else name="Name10">
              <dgm:shape xmlns:r="http://schemas.openxmlformats.org/officeDocument/2006/relationships" rot="180" type="rightArrow" r:blip="" zOrderOff="-2">
                <dgm:adjLst>
                  <dgm:adj idx="1" val="0.7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forEach name="Name11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110F302A-CD19-4628-BCA8-7DCC4D4BCDD6}" type="datetimeFigureOut">
              <a:rPr lang="ru-RU"/>
              <a:pPr>
                <a:defRPr/>
              </a:pPr>
              <a:t>17.10.2023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450" y="4714875"/>
            <a:ext cx="5438775" cy="44672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688" y="9428163"/>
            <a:ext cx="2946400" cy="4968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fld id="{DD539C64-B3D3-456E-A7A1-52A0908FAAC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56337635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Arial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Arial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Arial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Arial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D539C64-B3D3-456E-A7A1-52A0908FAAC8}" type="slidenum">
              <a:rPr lang="ru-RU" altLang="ru-RU" smtClean="0"/>
              <a:pPr>
                <a:defRPr/>
              </a:pPr>
              <a:t>1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24418978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5867400" cy="6858000"/>
            <a:chOff x="0" y="0"/>
            <a:chExt cx="3696" cy="4320"/>
          </a:xfrm>
        </p:grpSpPr>
        <p:sp>
          <p:nvSpPr>
            <p:cNvPr id="5" name="Rectangle 3"/>
            <p:cNvSpPr>
              <a:spLocks noChangeArrowheads="1"/>
            </p:cNvSpPr>
            <p:nvPr/>
          </p:nvSpPr>
          <p:spPr bwMode="auto">
            <a:xfrm>
              <a:off x="0" y="0"/>
              <a:ext cx="2880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/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Verdana" pitchFamily="34" charset="0"/>
                  <a:cs typeface="Arial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Verdana" pitchFamily="34" charset="0"/>
                  <a:cs typeface="Arial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Verdana" pitchFamily="34" charset="0"/>
                  <a:cs typeface="Arial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Verdana" pitchFamily="34" charset="0"/>
                  <a:cs typeface="Arial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Verdana" pitchFamily="34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  <a:cs typeface="Arial" charset="0"/>
                </a:defRPr>
              </a:lvl9pPr>
            </a:lstStyle>
            <a:p>
              <a:pPr algn="ctr" eaLnBrk="1" hangingPunct="1">
                <a:defRPr/>
              </a:pPr>
              <a:endParaRPr kumimoji="1" lang="ru-RU" altLang="ru-RU" sz="2400" smtClean="0">
                <a:latin typeface="Times New Roman" pitchFamily="18" charset="0"/>
              </a:endParaRPr>
            </a:p>
          </p:txBody>
        </p:sp>
        <p:sp>
          <p:nvSpPr>
            <p:cNvPr id="6" name="AutoShape 4"/>
            <p:cNvSpPr>
              <a:spLocks noChangeArrowheads="1"/>
            </p:cNvSpPr>
            <p:nvPr/>
          </p:nvSpPr>
          <p:spPr bwMode="white">
            <a:xfrm>
              <a:off x="432" y="624"/>
              <a:ext cx="3264" cy="1200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  <a:extLst/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Verdana" pitchFamily="34" charset="0"/>
                  <a:cs typeface="Arial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Verdana" pitchFamily="34" charset="0"/>
                  <a:cs typeface="Arial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Verdana" pitchFamily="34" charset="0"/>
                  <a:cs typeface="Arial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Verdana" pitchFamily="34" charset="0"/>
                  <a:cs typeface="Arial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Verdana" pitchFamily="34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  <a:cs typeface="Arial" charset="0"/>
                </a:defRPr>
              </a:lvl9pPr>
            </a:lstStyle>
            <a:p>
              <a:pPr algn="ctr" eaLnBrk="1" hangingPunct="1">
                <a:defRPr/>
              </a:pPr>
              <a:endParaRPr kumimoji="1" lang="ru-RU" altLang="ru-RU" sz="2400" smtClean="0">
                <a:latin typeface="Times New Roman" pitchFamily="18" charset="0"/>
              </a:endParaRPr>
            </a:p>
          </p:txBody>
        </p:sp>
      </p:grpSp>
      <p:grpSp>
        <p:nvGrpSpPr>
          <p:cNvPr id="7" name="Group 5"/>
          <p:cNvGrpSpPr>
            <a:grpSpLocks/>
          </p:cNvGrpSpPr>
          <p:nvPr/>
        </p:nvGrpSpPr>
        <p:grpSpPr bwMode="auto">
          <a:xfrm>
            <a:off x="3632200" y="4889500"/>
            <a:ext cx="4876800" cy="319088"/>
            <a:chOff x="2288" y="3080"/>
            <a:chExt cx="3072" cy="201"/>
          </a:xfrm>
        </p:grpSpPr>
        <p:sp>
          <p:nvSpPr>
            <p:cNvPr id="8" name="AutoShape 6"/>
            <p:cNvSpPr>
              <a:spLocks noChangeArrowheads="1"/>
            </p:cNvSpPr>
            <p:nvPr/>
          </p:nvSpPr>
          <p:spPr bwMode="auto">
            <a:xfrm flipH="1">
              <a:off x="2288" y="3080"/>
              <a:ext cx="2914" cy="200"/>
            </a:xfrm>
            <a:prstGeom prst="roundRect">
              <a:avLst>
                <a:gd name="adj" fmla="val 0"/>
              </a:avLst>
            </a:prstGeom>
            <a:solidFill>
              <a:schemeClr val="hlink"/>
            </a:solidFill>
            <a:ln>
              <a:noFill/>
            </a:ln>
            <a:extLst/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Verdana" pitchFamily="34" charset="0"/>
                  <a:cs typeface="Arial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Verdana" pitchFamily="34" charset="0"/>
                  <a:cs typeface="Arial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Verdana" pitchFamily="34" charset="0"/>
                  <a:cs typeface="Arial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Verdana" pitchFamily="34" charset="0"/>
                  <a:cs typeface="Arial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Verdana" pitchFamily="34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  <a:cs typeface="Arial" charset="0"/>
                </a:defRPr>
              </a:lvl9pPr>
            </a:lstStyle>
            <a:p>
              <a:pPr eaLnBrk="1" hangingPunct="1">
                <a:defRPr/>
              </a:pPr>
              <a:endParaRPr lang="ru-RU" altLang="ru-RU" smtClean="0"/>
            </a:p>
          </p:txBody>
        </p:sp>
        <p:sp>
          <p:nvSpPr>
            <p:cNvPr id="9" name="AutoShape 7"/>
            <p:cNvSpPr>
              <a:spLocks noChangeArrowheads="1"/>
            </p:cNvSpPr>
            <p:nvPr/>
          </p:nvSpPr>
          <p:spPr bwMode="auto">
            <a:xfrm>
              <a:off x="5196" y="3080"/>
              <a:ext cx="164" cy="201"/>
            </a:xfrm>
            <a:prstGeom prst="flowChartDelay">
              <a:avLst/>
            </a:prstGeom>
            <a:solidFill>
              <a:schemeClr val="hlink"/>
            </a:solidFill>
            <a:ln>
              <a:noFill/>
            </a:ln>
            <a:extLst/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Verdana" pitchFamily="34" charset="0"/>
                  <a:cs typeface="Arial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Verdana" pitchFamily="34" charset="0"/>
                  <a:cs typeface="Arial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Verdana" pitchFamily="34" charset="0"/>
                  <a:cs typeface="Arial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Verdana" pitchFamily="34" charset="0"/>
                  <a:cs typeface="Arial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Verdana" pitchFamily="34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  <a:cs typeface="Arial" charset="0"/>
                </a:defRPr>
              </a:lvl9pPr>
            </a:lstStyle>
            <a:p>
              <a:pPr eaLnBrk="1" hangingPunct="1">
                <a:defRPr/>
              </a:pPr>
              <a:endParaRPr lang="ru-RU" altLang="ru-RU" smtClean="0"/>
            </a:p>
          </p:txBody>
        </p:sp>
      </p:grpSp>
      <p:sp>
        <p:nvSpPr>
          <p:cNvPr id="56328" name="Rectangle 8"/>
          <p:cNvSpPr>
            <a:spLocks noGrp="1" noChangeArrowheads="1"/>
          </p:cNvSpPr>
          <p:nvPr>
            <p:ph type="subTitle" idx="1"/>
          </p:nvPr>
        </p:nvSpPr>
        <p:spPr>
          <a:xfrm>
            <a:off x="4673600" y="2927350"/>
            <a:ext cx="4013200" cy="1822450"/>
          </a:xfrm>
        </p:spPr>
        <p:txBody>
          <a:bodyPr anchor="b"/>
          <a:lstStyle>
            <a:lvl1pPr marL="0" indent="0">
              <a:buFont typeface="Wingdings" pitchFamily="2" charset="2"/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56332" name="AutoShape 12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990600"/>
            <a:ext cx="8229600" cy="1905000"/>
          </a:xfrm>
          <a:prstGeom prst="roundRect">
            <a:avLst>
              <a:gd name="adj" fmla="val 50000"/>
            </a:avLst>
          </a:prstGeom>
        </p:spPr>
        <p:txBody>
          <a:bodyPr anchor="ctr"/>
          <a:lstStyle>
            <a:lvl1pPr algn="ctr">
              <a:defRPr>
                <a:solidFill>
                  <a:schemeClr val="tx1"/>
                </a:solidFill>
              </a:defRPr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10" name="Rectangle 9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33FFC94F-AB58-403B-88A6-1BA72CCF4CA8}" type="datetimeFigureOut">
              <a:rPr lang="ru-RU"/>
              <a:pPr>
                <a:defRPr/>
              </a:pPr>
              <a:t>17.10.2023</a:t>
            </a:fld>
            <a:endParaRPr lang="ru-RU"/>
          </a:p>
        </p:txBody>
      </p:sp>
      <p:sp>
        <p:nvSpPr>
          <p:cNvPr id="11" name="Rectangle 10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algn="r"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2" name="Rectangle 11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6200" y="6248400"/>
            <a:ext cx="587375" cy="488950"/>
          </a:xfrm>
        </p:spPr>
        <p:txBody>
          <a:bodyPr anchorCtr="0"/>
          <a:lstStyle>
            <a:lvl1pPr>
              <a:defRPr/>
            </a:lvl1pPr>
          </a:lstStyle>
          <a:p>
            <a:pPr>
              <a:defRPr/>
            </a:pPr>
            <a:fld id="{37FC97C4-5B10-4DA3-84AE-1DE7A90E47F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 spd="med">
    <p:cover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6BF87FA-41F2-4F7E-8C8D-90FC7467F7E9}" type="datetimeFigureOut">
              <a:rPr lang="ru-RU"/>
              <a:pPr>
                <a:defRPr/>
              </a:pPr>
              <a:t>17.10.2023</a:t>
            </a:fld>
            <a:endParaRPr lang="ru-RU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AD2AD8F-F1B6-4030-85BA-A81BB56ED5D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 spd="med">
    <p:cover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05600" y="762000"/>
            <a:ext cx="1981200" cy="532447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762000" y="762000"/>
            <a:ext cx="5791200" cy="532447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1BFB01-F2CE-4101-910C-4C0177741833}" type="datetimeFigureOut">
              <a:rPr lang="ru-RU"/>
              <a:pPr>
                <a:defRPr/>
              </a:pPr>
              <a:t>17.10.2023</a:t>
            </a:fld>
            <a:endParaRPr lang="ru-RU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1631643-3443-467B-A583-C7691D49970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 spd="med">
    <p:cover dir="u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134"/>
          <p:cNvGrpSpPr>
            <a:grpSpLocks/>
          </p:cNvGrpSpPr>
          <p:nvPr/>
        </p:nvGrpSpPr>
        <p:grpSpPr bwMode="auto">
          <a:xfrm>
            <a:off x="0" y="0"/>
            <a:ext cx="9251950" cy="6858000"/>
            <a:chOff x="-9" y="-16"/>
            <a:chExt cx="9252346" cy="6858038"/>
          </a:xfrm>
        </p:grpSpPr>
        <p:grpSp>
          <p:nvGrpSpPr>
            <p:cNvPr id="6" name="Group 638"/>
            <p:cNvGrpSpPr>
              <a:grpSpLocks/>
            </p:cNvGrpSpPr>
            <p:nvPr/>
          </p:nvGrpSpPr>
          <p:grpSpPr bwMode="auto">
            <a:xfrm>
              <a:off x="8528" y="419213"/>
              <a:ext cx="9073251" cy="5913938"/>
              <a:chOff x="8528" y="419213"/>
              <a:chExt cx="9073251" cy="5913938"/>
            </a:xfrm>
          </p:grpSpPr>
          <p:grpSp>
            <p:nvGrpSpPr>
              <p:cNvPr id="90" name="Group 121"/>
              <p:cNvGrpSpPr>
                <a:grpSpLocks noChangeAspect="1"/>
              </p:cNvGrpSpPr>
              <p:nvPr/>
            </p:nvGrpSpPr>
            <p:grpSpPr>
              <a:xfrm rot="2429339">
                <a:off x="8528" y="447135"/>
                <a:ext cx="1128260" cy="875915"/>
                <a:chOff x="-162267" y="4120976"/>
                <a:chExt cx="3435350" cy="2667000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116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  <a:cs typeface="+mn-cs"/>
                  </a:endParaRPr>
                </a:p>
              </p:txBody>
            </p:sp>
            <p:sp>
              <p:nvSpPr>
                <p:cNvPr id="117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  <a:cs typeface="+mn-cs"/>
                  </a:endParaRPr>
                </a:p>
              </p:txBody>
            </p:sp>
            <p:sp>
              <p:nvSpPr>
                <p:cNvPr id="118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  <a:cs typeface="+mn-cs"/>
                  </a:endParaRPr>
                </a:p>
              </p:txBody>
            </p:sp>
            <p:sp>
              <p:nvSpPr>
                <p:cNvPr id="119" name="Freeform 75"/>
                <p:cNvSpPr>
                  <a:spLocks noEditPoints="1"/>
                </p:cNvSpPr>
                <p:nvPr/>
              </p:nvSpPr>
              <p:spPr bwMode="auto">
                <a:xfrm>
                  <a:off x="-162267" y="4120976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  <a:cs typeface="+mn-cs"/>
                  </a:endParaRPr>
                </a:p>
              </p:txBody>
            </p:sp>
          </p:grpSp>
          <p:grpSp>
            <p:nvGrpSpPr>
              <p:cNvPr id="91" name="Group 142"/>
              <p:cNvGrpSpPr>
                <a:grpSpLocks noChangeAspect="1"/>
              </p:cNvGrpSpPr>
              <p:nvPr/>
            </p:nvGrpSpPr>
            <p:grpSpPr>
              <a:xfrm rot="19493664">
                <a:off x="353923" y="1671596"/>
                <a:ext cx="992740" cy="814144"/>
                <a:chOff x="381000" y="304800"/>
                <a:chExt cx="3317876" cy="27209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112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  <a:cs typeface="+mn-cs"/>
                  </a:endParaRPr>
                </a:p>
              </p:txBody>
            </p:sp>
            <p:sp>
              <p:nvSpPr>
                <p:cNvPr id="113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  <a:cs typeface="+mn-cs"/>
                  </a:endParaRPr>
                </a:p>
              </p:txBody>
            </p:sp>
            <p:sp>
              <p:nvSpPr>
                <p:cNvPr id="114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  <a:cs typeface="+mn-cs"/>
                  </a:endParaRPr>
                </a:p>
              </p:txBody>
            </p:sp>
            <p:sp>
              <p:nvSpPr>
                <p:cNvPr id="115" name="Freeform 82"/>
                <p:cNvSpPr>
                  <a:spLocks noEditPoints="1"/>
                </p:cNvSpPr>
                <p:nvPr/>
              </p:nvSpPr>
              <p:spPr bwMode="auto">
                <a:xfrm>
                  <a:off x="381000" y="304800"/>
                  <a:ext cx="3317876" cy="2720975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  <a:cs typeface="+mn-cs"/>
                  </a:endParaRPr>
                </a:p>
              </p:txBody>
            </p:sp>
          </p:grpSp>
          <p:grpSp>
            <p:nvGrpSpPr>
              <p:cNvPr id="92" name="Group 147"/>
              <p:cNvGrpSpPr>
                <a:grpSpLocks noChangeAspect="1"/>
              </p:cNvGrpSpPr>
              <p:nvPr/>
            </p:nvGrpSpPr>
            <p:grpSpPr>
              <a:xfrm rot="19711069">
                <a:off x="391817" y="4560622"/>
                <a:ext cx="1094993" cy="933829"/>
                <a:chOff x="5181600" y="457200"/>
                <a:chExt cx="3235325" cy="27590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108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  <a:cs typeface="+mn-cs"/>
                  </a:endParaRPr>
                </a:p>
              </p:txBody>
            </p:sp>
            <p:sp>
              <p:nvSpPr>
                <p:cNvPr id="109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  <a:cs typeface="+mn-cs"/>
                  </a:endParaRPr>
                </a:p>
              </p:txBody>
            </p:sp>
            <p:sp>
              <p:nvSpPr>
                <p:cNvPr id="110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  <a:cs typeface="+mn-cs"/>
                  </a:endParaRPr>
                </a:p>
              </p:txBody>
            </p:sp>
            <p:sp>
              <p:nvSpPr>
                <p:cNvPr id="111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90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  <a:cs typeface="+mn-cs"/>
                  </a:endParaRPr>
                </a:p>
              </p:txBody>
            </p:sp>
          </p:grpSp>
          <p:grpSp>
            <p:nvGrpSpPr>
              <p:cNvPr id="93" name="Group 172"/>
              <p:cNvGrpSpPr>
                <a:grpSpLocks noChangeAspect="1"/>
              </p:cNvGrpSpPr>
              <p:nvPr/>
            </p:nvGrpSpPr>
            <p:grpSpPr>
              <a:xfrm rot="19711069">
                <a:off x="7705128" y="419213"/>
                <a:ext cx="1376651" cy="1173997"/>
                <a:chOff x="5181600" y="457200"/>
                <a:chExt cx="3235325" cy="27590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104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  <a:cs typeface="+mn-cs"/>
                  </a:endParaRPr>
                </a:p>
              </p:txBody>
            </p:sp>
            <p:sp>
              <p:nvSpPr>
                <p:cNvPr id="105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  <a:cs typeface="+mn-cs"/>
                  </a:endParaRPr>
                </a:p>
              </p:txBody>
            </p:sp>
            <p:sp>
              <p:nvSpPr>
                <p:cNvPr id="106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  <a:cs typeface="+mn-cs"/>
                  </a:endParaRPr>
                </a:p>
              </p:txBody>
            </p:sp>
            <p:sp>
              <p:nvSpPr>
                <p:cNvPr id="107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90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  <a:cs typeface="+mn-cs"/>
                  </a:endParaRPr>
                </a:p>
              </p:txBody>
            </p:sp>
          </p:grpSp>
          <p:grpSp>
            <p:nvGrpSpPr>
              <p:cNvPr id="94" name="Group 177"/>
              <p:cNvGrpSpPr>
                <a:grpSpLocks noChangeAspect="1"/>
              </p:cNvGrpSpPr>
              <p:nvPr/>
            </p:nvGrpSpPr>
            <p:grpSpPr>
              <a:xfrm rot="2429339">
                <a:off x="7324516" y="3846323"/>
                <a:ext cx="1472288" cy="1142999"/>
                <a:chOff x="381000" y="3581400"/>
                <a:chExt cx="3435350" cy="2667000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100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  <a:cs typeface="+mn-cs"/>
                  </a:endParaRPr>
                </a:p>
              </p:txBody>
            </p:sp>
            <p:sp>
              <p:nvSpPr>
                <p:cNvPr id="101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  <a:cs typeface="+mn-cs"/>
                  </a:endParaRPr>
                </a:p>
              </p:txBody>
            </p:sp>
            <p:sp>
              <p:nvSpPr>
                <p:cNvPr id="102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  <a:cs typeface="+mn-cs"/>
                  </a:endParaRPr>
                </a:p>
              </p:txBody>
            </p:sp>
            <p:sp>
              <p:nvSpPr>
                <p:cNvPr id="103" name="Freeform 75"/>
                <p:cNvSpPr>
                  <a:spLocks noEditPoints="1"/>
                </p:cNvSpPr>
                <p:nvPr/>
              </p:nvSpPr>
              <p:spPr bwMode="auto">
                <a:xfrm>
                  <a:off x="381000" y="3581400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  <a:cs typeface="+mn-cs"/>
                  </a:endParaRPr>
                </a:p>
              </p:txBody>
            </p:sp>
          </p:grpSp>
          <p:grpSp>
            <p:nvGrpSpPr>
              <p:cNvPr id="95" name="Group 182"/>
              <p:cNvGrpSpPr>
                <a:grpSpLocks noChangeAspect="1"/>
              </p:cNvGrpSpPr>
              <p:nvPr/>
            </p:nvGrpSpPr>
            <p:grpSpPr>
              <a:xfrm rot="19493664">
                <a:off x="7783359" y="5358489"/>
                <a:ext cx="1188480" cy="974662"/>
                <a:chOff x="381000" y="304800"/>
                <a:chExt cx="3317876" cy="27209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96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  <a:cs typeface="+mn-cs"/>
                  </a:endParaRPr>
                </a:p>
              </p:txBody>
            </p:sp>
            <p:sp>
              <p:nvSpPr>
                <p:cNvPr id="97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  <a:cs typeface="+mn-cs"/>
                  </a:endParaRPr>
                </a:p>
              </p:txBody>
            </p:sp>
            <p:sp>
              <p:nvSpPr>
                <p:cNvPr id="98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  <a:cs typeface="+mn-cs"/>
                  </a:endParaRPr>
                </a:p>
              </p:txBody>
            </p:sp>
            <p:sp>
              <p:nvSpPr>
                <p:cNvPr id="99" name="Freeform 82"/>
                <p:cNvSpPr>
                  <a:spLocks noEditPoints="1"/>
                </p:cNvSpPr>
                <p:nvPr/>
              </p:nvSpPr>
              <p:spPr bwMode="auto">
                <a:xfrm>
                  <a:off x="381000" y="304800"/>
                  <a:ext cx="3317876" cy="2720975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  <a:cs typeface="+mn-cs"/>
                  </a:endParaRPr>
                </a:p>
              </p:txBody>
            </p:sp>
          </p:grpSp>
        </p:grpSp>
        <p:grpSp>
          <p:nvGrpSpPr>
            <p:cNvPr id="7" name="Group 669"/>
            <p:cNvGrpSpPr>
              <a:grpSpLocks/>
            </p:cNvGrpSpPr>
            <p:nvPr/>
          </p:nvGrpSpPr>
          <p:grpSpPr bwMode="auto">
            <a:xfrm>
              <a:off x="-9" y="242195"/>
              <a:ext cx="9144001" cy="6615827"/>
              <a:chOff x="-9" y="242195"/>
              <a:chExt cx="9144001" cy="6615827"/>
            </a:xfrm>
          </p:grpSpPr>
          <p:grpSp>
            <p:nvGrpSpPr>
              <p:cNvPr id="49" name="Group 32"/>
              <p:cNvGrpSpPr>
                <a:grpSpLocks noChangeAspect="1"/>
              </p:cNvGrpSpPr>
              <p:nvPr/>
            </p:nvGrpSpPr>
            <p:grpSpPr>
              <a:xfrm rot="20059765">
                <a:off x="214282" y="242195"/>
                <a:ext cx="1611192" cy="1321331"/>
                <a:chOff x="492450" y="105224"/>
                <a:chExt cx="2967986" cy="2434032"/>
              </a:xfrm>
              <a:solidFill>
                <a:schemeClr val="bg2">
                  <a:lumMod val="60000"/>
                  <a:lumOff val="40000"/>
                  <a:alpha val="8000"/>
                </a:schemeClr>
              </a:solidFill>
            </p:grpSpPr>
            <p:sp>
              <p:nvSpPr>
                <p:cNvPr id="86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  <a:cs typeface="+mn-cs"/>
                  </a:endParaRPr>
                </a:p>
              </p:txBody>
            </p:sp>
            <p:sp>
              <p:nvSpPr>
                <p:cNvPr id="87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  <a:cs typeface="+mn-cs"/>
                  </a:endParaRPr>
                </a:p>
              </p:txBody>
            </p:sp>
            <p:sp>
              <p:nvSpPr>
                <p:cNvPr id="88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  <a:cs typeface="+mn-cs"/>
                  </a:endParaRPr>
                </a:p>
              </p:txBody>
            </p:sp>
            <p:sp>
              <p:nvSpPr>
                <p:cNvPr id="89" name="Freeform 82"/>
                <p:cNvSpPr>
                  <a:spLocks noEditPoints="1"/>
                </p:cNvSpPr>
                <p:nvPr/>
              </p:nvSpPr>
              <p:spPr bwMode="auto">
                <a:xfrm rot="650724">
                  <a:off x="492450" y="105224"/>
                  <a:ext cx="2967986" cy="2434032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38100">
                    <a:schemeClr val="bg2">
                      <a:lumMod val="60000"/>
                      <a:lumOff val="40000"/>
                      <a:alpha val="19000"/>
                    </a:schemeClr>
                  </a:glow>
                  <a:softEdge rad="12700"/>
                </a:effectLst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  <a:cs typeface="+mn-cs"/>
                  </a:endParaRPr>
                </a:p>
              </p:txBody>
            </p:sp>
          </p:grpSp>
          <p:grpSp>
            <p:nvGrpSpPr>
              <p:cNvPr id="50" name="Group 48"/>
              <p:cNvGrpSpPr>
                <a:grpSpLocks noChangeAspect="1"/>
              </p:cNvGrpSpPr>
              <p:nvPr/>
            </p:nvGrpSpPr>
            <p:grpSpPr>
              <a:xfrm rot="1419986">
                <a:off x="7374137" y="629719"/>
                <a:ext cx="1046470" cy="892409"/>
                <a:chOff x="5181600" y="457200"/>
                <a:chExt cx="3235325" cy="2759075"/>
              </a:xfrm>
              <a:solidFill>
                <a:schemeClr val="bg2">
                  <a:lumMod val="60000"/>
                  <a:lumOff val="40000"/>
                  <a:alpha val="8000"/>
                </a:schemeClr>
              </a:solidFill>
            </p:grpSpPr>
            <p:sp>
              <p:nvSpPr>
                <p:cNvPr id="82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  <a:cs typeface="+mn-cs"/>
                  </a:endParaRPr>
                </a:p>
              </p:txBody>
            </p:sp>
            <p:sp>
              <p:nvSpPr>
                <p:cNvPr id="83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  <a:cs typeface="+mn-cs"/>
                  </a:endParaRPr>
                </a:p>
              </p:txBody>
            </p:sp>
            <p:sp>
              <p:nvSpPr>
                <p:cNvPr id="84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  <a:cs typeface="+mn-cs"/>
                  </a:endParaRPr>
                </a:p>
              </p:txBody>
            </p:sp>
            <p:sp>
              <p:nvSpPr>
                <p:cNvPr id="85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38100">
                    <a:schemeClr val="bg2">
                      <a:lumMod val="60000"/>
                      <a:lumOff val="40000"/>
                      <a:alpha val="19000"/>
                    </a:schemeClr>
                  </a:glow>
                  <a:softEdge rad="12700"/>
                </a:effectLst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  <a:cs typeface="+mn-cs"/>
                  </a:endParaRPr>
                </a:p>
              </p:txBody>
            </p:sp>
          </p:grpSp>
          <p:sp>
            <p:nvSpPr>
              <p:cNvPr id="51" name="Freeform 73"/>
              <p:cNvSpPr>
                <a:spLocks/>
              </p:cNvSpPr>
              <p:nvPr/>
            </p:nvSpPr>
            <p:spPr bwMode="auto">
              <a:xfrm rot="1542474">
                <a:off x="7058318" y="3703642"/>
                <a:ext cx="1588" cy="1587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8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+mn-lt"/>
                  <a:cs typeface="+mn-cs"/>
                </a:endParaRPr>
              </a:p>
            </p:txBody>
          </p:sp>
          <p:grpSp>
            <p:nvGrpSpPr>
              <p:cNvPr id="52" name="Group 63"/>
              <p:cNvGrpSpPr>
                <a:grpSpLocks noChangeAspect="1"/>
              </p:cNvGrpSpPr>
              <p:nvPr/>
            </p:nvGrpSpPr>
            <p:grpSpPr>
              <a:xfrm rot="1645451">
                <a:off x="8050341" y="4268987"/>
                <a:ext cx="917115" cy="1118301"/>
                <a:chOff x="507386" y="-1244242"/>
                <a:chExt cx="2720979" cy="3317871"/>
              </a:xfrm>
              <a:solidFill>
                <a:schemeClr val="bg2">
                  <a:lumMod val="60000"/>
                  <a:lumOff val="40000"/>
                  <a:alpha val="8000"/>
                </a:schemeClr>
              </a:solidFill>
            </p:grpSpPr>
            <p:sp>
              <p:nvSpPr>
                <p:cNvPr id="78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  <a:cs typeface="+mn-cs"/>
                  </a:endParaRPr>
                </a:p>
              </p:txBody>
            </p:sp>
            <p:sp>
              <p:nvSpPr>
                <p:cNvPr id="79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  <a:cs typeface="+mn-cs"/>
                  </a:endParaRPr>
                </a:p>
              </p:txBody>
            </p:sp>
            <p:sp>
              <p:nvSpPr>
                <p:cNvPr id="80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  <a:cs typeface="+mn-cs"/>
                  </a:endParaRPr>
                </a:p>
              </p:txBody>
            </p:sp>
            <p:sp>
              <p:nvSpPr>
                <p:cNvPr id="81" name="Freeform 82"/>
                <p:cNvSpPr>
                  <a:spLocks noEditPoints="1"/>
                </p:cNvSpPr>
                <p:nvPr/>
              </p:nvSpPr>
              <p:spPr bwMode="auto">
                <a:xfrm rot="18845760">
                  <a:off x="208940" y="-945796"/>
                  <a:ext cx="3317871" cy="2720979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6000"/>
                  </a:schemeClr>
                </a:solidFill>
                <a:ln>
                  <a:noFill/>
                </a:ln>
                <a:effectLst>
                  <a:glow rad="38100">
                    <a:schemeClr val="bg2">
                      <a:lumMod val="50000"/>
                      <a:lumOff val="50000"/>
                      <a:alpha val="15000"/>
                    </a:schemeClr>
                  </a:glow>
                  <a:softEdge rad="12700"/>
                </a:effectLst>
              </p:spPr>
              <p:txBody>
                <a:bodyPr/>
                <a:lstStyle/>
                <a:p>
                  <a:pPr defTabSz="45720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  <a:cs typeface="+mn-cs"/>
                  </a:endParaRPr>
                </a:p>
              </p:txBody>
            </p:sp>
          </p:grpSp>
          <p:grpSp>
            <p:nvGrpSpPr>
              <p:cNvPr id="53" name="Group 87"/>
              <p:cNvGrpSpPr>
                <a:grpSpLocks noChangeAspect="1"/>
              </p:cNvGrpSpPr>
              <p:nvPr/>
            </p:nvGrpSpPr>
            <p:grpSpPr>
              <a:xfrm>
                <a:off x="-9" y="5334005"/>
                <a:ext cx="1188232" cy="1524017"/>
                <a:chOff x="2743200" y="306388"/>
                <a:chExt cx="1876425" cy="240665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74" name="Freeform 21"/>
                <p:cNvSpPr>
                  <a:spLocks/>
                </p:cNvSpPr>
                <p:nvPr/>
              </p:nvSpPr>
              <p:spPr bwMode="auto">
                <a:xfrm>
                  <a:off x="3333750" y="890588"/>
                  <a:ext cx="34925" cy="482600"/>
                </a:xfrm>
                <a:custGeom>
                  <a:avLst/>
                  <a:gdLst>
                    <a:gd name="T0" fmla="*/ 20 w 22"/>
                    <a:gd name="T1" fmla="*/ 304 h 304"/>
                    <a:gd name="T2" fmla="*/ 20 w 22"/>
                    <a:gd name="T3" fmla="*/ 304 h 304"/>
                    <a:gd name="T4" fmla="*/ 22 w 22"/>
                    <a:gd name="T5" fmla="*/ 304 h 304"/>
                    <a:gd name="T6" fmla="*/ 22 w 22"/>
                    <a:gd name="T7" fmla="*/ 304 h 304"/>
                    <a:gd name="T8" fmla="*/ 22 w 22"/>
                    <a:gd name="T9" fmla="*/ 286 h 304"/>
                    <a:gd name="T10" fmla="*/ 14 w 22"/>
                    <a:gd name="T11" fmla="*/ 54 h 304"/>
                    <a:gd name="T12" fmla="*/ 14 w 22"/>
                    <a:gd name="T13" fmla="*/ 54 h 304"/>
                    <a:gd name="T14" fmla="*/ 14 w 22"/>
                    <a:gd name="T15" fmla="*/ 26 h 304"/>
                    <a:gd name="T16" fmla="*/ 14 w 22"/>
                    <a:gd name="T17" fmla="*/ 26 h 304"/>
                    <a:gd name="T18" fmla="*/ 12 w 22"/>
                    <a:gd name="T19" fmla="*/ 16 h 304"/>
                    <a:gd name="T20" fmla="*/ 8 w 22"/>
                    <a:gd name="T21" fmla="*/ 6 h 304"/>
                    <a:gd name="T22" fmla="*/ 8 w 22"/>
                    <a:gd name="T23" fmla="*/ 6 h 304"/>
                    <a:gd name="T24" fmla="*/ 4 w 22"/>
                    <a:gd name="T25" fmla="*/ 0 h 304"/>
                    <a:gd name="T26" fmla="*/ 2 w 22"/>
                    <a:gd name="T27" fmla="*/ 0 h 304"/>
                    <a:gd name="T28" fmla="*/ 2 w 22"/>
                    <a:gd name="T29" fmla="*/ 2 h 304"/>
                    <a:gd name="T30" fmla="*/ 2 w 22"/>
                    <a:gd name="T31" fmla="*/ 2 h 304"/>
                    <a:gd name="T32" fmla="*/ 0 w 22"/>
                    <a:gd name="T33" fmla="*/ 10 h 304"/>
                    <a:gd name="T34" fmla="*/ 2 w 22"/>
                    <a:gd name="T35" fmla="*/ 18 h 304"/>
                    <a:gd name="T36" fmla="*/ 2 w 22"/>
                    <a:gd name="T37" fmla="*/ 18 h 304"/>
                    <a:gd name="T38" fmla="*/ 4 w 22"/>
                    <a:gd name="T39" fmla="*/ 40 h 304"/>
                    <a:gd name="T40" fmla="*/ 18 w 22"/>
                    <a:gd name="T41" fmla="*/ 286 h 304"/>
                    <a:gd name="T42" fmla="*/ 18 w 22"/>
                    <a:gd name="T43" fmla="*/ 286 h 304"/>
                    <a:gd name="T44" fmla="*/ 20 w 22"/>
                    <a:gd name="T45" fmla="*/ 304 h 304"/>
                    <a:gd name="T46" fmla="*/ 20 w 22"/>
                    <a:gd name="T47" fmla="*/ 304 h 3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22" h="304">
                      <a:moveTo>
                        <a:pt x="20" y="304"/>
                      </a:moveTo>
                      <a:lnTo>
                        <a:pt x="20" y="304"/>
                      </a:lnTo>
                      <a:lnTo>
                        <a:pt x="22" y="304"/>
                      </a:lnTo>
                      <a:lnTo>
                        <a:pt x="22" y="304"/>
                      </a:lnTo>
                      <a:lnTo>
                        <a:pt x="22" y="286"/>
                      </a:lnTo>
                      <a:lnTo>
                        <a:pt x="14" y="54"/>
                      </a:lnTo>
                      <a:lnTo>
                        <a:pt x="14" y="54"/>
                      </a:lnTo>
                      <a:lnTo>
                        <a:pt x="14" y="26"/>
                      </a:lnTo>
                      <a:lnTo>
                        <a:pt x="14" y="26"/>
                      </a:lnTo>
                      <a:lnTo>
                        <a:pt x="12" y="16"/>
                      </a:lnTo>
                      <a:lnTo>
                        <a:pt x="8" y="6"/>
                      </a:lnTo>
                      <a:lnTo>
                        <a:pt x="8" y="6"/>
                      </a:lnTo>
                      <a:lnTo>
                        <a:pt x="4" y="0"/>
                      </a:lnTo>
                      <a:lnTo>
                        <a:pt x="2" y="0"/>
                      </a:lnTo>
                      <a:lnTo>
                        <a:pt x="2" y="2"/>
                      </a:lnTo>
                      <a:lnTo>
                        <a:pt x="2" y="2"/>
                      </a:lnTo>
                      <a:lnTo>
                        <a:pt x="0" y="10"/>
                      </a:lnTo>
                      <a:lnTo>
                        <a:pt x="2" y="18"/>
                      </a:lnTo>
                      <a:lnTo>
                        <a:pt x="2" y="18"/>
                      </a:lnTo>
                      <a:lnTo>
                        <a:pt x="4" y="40"/>
                      </a:lnTo>
                      <a:lnTo>
                        <a:pt x="18" y="286"/>
                      </a:lnTo>
                      <a:lnTo>
                        <a:pt x="18" y="286"/>
                      </a:lnTo>
                      <a:lnTo>
                        <a:pt x="20" y="304"/>
                      </a:lnTo>
                      <a:lnTo>
                        <a:pt x="20" y="30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  <a:cs typeface="+mn-cs"/>
                  </a:endParaRPr>
                </a:p>
              </p:txBody>
            </p:sp>
            <p:sp>
              <p:nvSpPr>
                <p:cNvPr id="75" name="Freeform 22"/>
                <p:cNvSpPr>
                  <a:spLocks/>
                </p:cNvSpPr>
                <p:nvPr/>
              </p:nvSpPr>
              <p:spPr bwMode="auto">
                <a:xfrm>
                  <a:off x="3362325" y="1382713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  <a:cs typeface="+mn-cs"/>
                  </a:endParaRPr>
                </a:p>
              </p:txBody>
            </p:sp>
            <p:sp>
              <p:nvSpPr>
                <p:cNvPr id="76" name="Freeform 23"/>
                <p:cNvSpPr>
                  <a:spLocks/>
                </p:cNvSpPr>
                <p:nvPr/>
              </p:nvSpPr>
              <p:spPr bwMode="auto">
                <a:xfrm>
                  <a:off x="3384550" y="1173163"/>
                  <a:ext cx="438150" cy="212725"/>
                </a:xfrm>
                <a:custGeom>
                  <a:avLst/>
                  <a:gdLst>
                    <a:gd name="T0" fmla="*/ 2 w 276"/>
                    <a:gd name="T1" fmla="*/ 134 h 134"/>
                    <a:gd name="T2" fmla="*/ 2 w 276"/>
                    <a:gd name="T3" fmla="*/ 134 h 134"/>
                    <a:gd name="T4" fmla="*/ 16 w 276"/>
                    <a:gd name="T5" fmla="*/ 128 h 134"/>
                    <a:gd name="T6" fmla="*/ 238 w 276"/>
                    <a:gd name="T7" fmla="*/ 20 h 134"/>
                    <a:gd name="T8" fmla="*/ 238 w 276"/>
                    <a:gd name="T9" fmla="*/ 20 h 134"/>
                    <a:gd name="T10" fmla="*/ 260 w 276"/>
                    <a:gd name="T11" fmla="*/ 12 h 134"/>
                    <a:gd name="T12" fmla="*/ 260 w 276"/>
                    <a:gd name="T13" fmla="*/ 12 h 134"/>
                    <a:gd name="T14" fmla="*/ 268 w 276"/>
                    <a:gd name="T15" fmla="*/ 10 h 134"/>
                    <a:gd name="T16" fmla="*/ 274 w 276"/>
                    <a:gd name="T17" fmla="*/ 6 h 134"/>
                    <a:gd name="T18" fmla="*/ 274 w 276"/>
                    <a:gd name="T19" fmla="*/ 6 h 134"/>
                    <a:gd name="T20" fmla="*/ 276 w 276"/>
                    <a:gd name="T21" fmla="*/ 2 h 134"/>
                    <a:gd name="T22" fmla="*/ 274 w 276"/>
                    <a:gd name="T23" fmla="*/ 2 h 134"/>
                    <a:gd name="T24" fmla="*/ 268 w 276"/>
                    <a:gd name="T25" fmla="*/ 0 h 134"/>
                    <a:gd name="T26" fmla="*/ 268 w 276"/>
                    <a:gd name="T27" fmla="*/ 0 h 134"/>
                    <a:gd name="T28" fmla="*/ 258 w 276"/>
                    <a:gd name="T29" fmla="*/ 2 h 134"/>
                    <a:gd name="T30" fmla="*/ 248 w 276"/>
                    <a:gd name="T31" fmla="*/ 6 h 134"/>
                    <a:gd name="T32" fmla="*/ 248 w 276"/>
                    <a:gd name="T33" fmla="*/ 6 h 134"/>
                    <a:gd name="T34" fmla="*/ 222 w 276"/>
                    <a:gd name="T35" fmla="*/ 18 h 134"/>
                    <a:gd name="T36" fmla="*/ 16 w 276"/>
                    <a:gd name="T37" fmla="*/ 124 h 134"/>
                    <a:gd name="T38" fmla="*/ 16 w 276"/>
                    <a:gd name="T39" fmla="*/ 124 h 134"/>
                    <a:gd name="T40" fmla="*/ 0 w 276"/>
                    <a:gd name="T41" fmla="*/ 132 h 134"/>
                    <a:gd name="T42" fmla="*/ 0 w 276"/>
                    <a:gd name="T43" fmla="*/ 132 h 134"/>
                    <a:gd name="T44" fmla="*/ 0 w 276"/>
                    <a:gd name="T45" fmla="*/ 134 h 134"/>
                    <a:gd name="T46" fmla="*/ 0 w 276"/>
                    <a:gd name="T47" fmla="*/ 134 h 134"/>
                    <a:gd name="T48" fmla="*/ 2 w 276"/>
                    <a:gd name="T49" fmla="*/ 134 h 134"/>
                    <a:gd name="T50" fmla="*/ 2 w 276"/>
                    <a:gd name="T51" fmla="*/ 134 h 1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276" h="134">
                      <a:moveTo>
                        <a:pt x="2" y="134"/>
                      </a:moveTo>
                      <a:lnTo>
                        <a:pt x="2" y="134"/>
                      </a:lnTo>
                      <a:lnTo>
                        <a:pt x="16" y="128"/>
                      </a:lnTo>
                      <a:lnTo>
                        <a:pt x="238" y="20"/>
                      </a:lnTo>
                      <a:lnTo>
                        <a:pt x="238" y="20"/>
                      </a:lnTo>
                      <a:lnTo>
                        <a:pt x="260" y="12"/>
                      </a:lnTo>
                      <a:lnTo>
                        <a:pt x="260" y="12"/>
                      </a:lnTo>
                      <a:lnTo>
                        <a:pt x="268" y="10"/>
                      </a:lnTo>
                      <a:lnTo>
                        <a:pt x="274" y="6"/>
                      </a:lnTo>
                      <a:lnTo>
                        <a:pt x="274" y="6"/>
                      </a:lnTo>
                      <a:lnTo>
                        <a:pt x="276" y="2"/>
                      </a:lnTo>
                      <a:lnTo>
                        <a:pt x="274" y="2"/>
                      </a:lnTo>
                      <a:lnTo>
                        <a:pt x="268" y="0"/>
                      </a:lnTo>
                      <a:lnTo>
                        <a:pt x="268" y="0"/>
                      </a:lnTo>
                      <a:lnTo>
                        <a:pt x="258" y="2"/>
                      </a:lnTo>
                      <a:lnTo>
                        <a:pt x="248" y="6"/>
                      </a:lnTo>
                      <a:lnTo>
                        <a:pt x="248" y="6"/>
                      </a:lnTo>
                      <a:lnTo>
                        <a:pt x="222" y="18"/>
                      </a:lnTo>
                      <a:lnTo>
                        <a:pt x="16" y="124"/>
                      </a:lnTo>
                      <a:lnTo>
                        <a:pt x="16" y="124"/>
                      </a:lnTo>
                      <a:lnTo>
                        <a:pt x="0" y="132"/>
                      </a:lnTo>
                      <a:lnTo>
                        <a:pt x="0" y="132"/>
                      </a:lnTo>
                      <a:lnTo>
                        <a:pt x="0" y="134"/>
                      </a:lnTo>
                      <a:lnTo>
                        <a:pt x="0" y="134"/>
                      </a:lnTo>
                      <a:lnTo>
                        <a:pt x="2" y="134"/>
                      </a:lnTo>
                      <a:lnTo>
                        <a:pt x="2" y="13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  <a:cs typeface="+mn-cs"/>
                  </a:endParaRPr>
                </a:p>
              </p:txBody>
            </p:sp>
            <p:sp>
              <p:nvSpPr>
                <p:cNvPr id="77" name="Freeform 24"/>
                <p:cNvSpPr>
                  <a:spLocks noEditPoints="1"/>
                </p:cNvSpPr>
                <p:nvPr/>
              </p:nvSpPr>
              <p:spPr bwMode="auto">
                <a:xfrm>
                  <a:off x="2743200" y="306388"/>
                  <a:ext cx="1876425" cy="2406650"/>
                </a:xfrm>
                <a:custGeom>
                  <a:avLst/>
                  <a:gdLst>
                    <a:gd name="T0" fmla="*/ 1052 w 1182"/>
                    <a:gd name="T1" fmla="*/ 606 h 1516"/>
                    <a:gd name="T2" fmla="*/ 928 w 1182"/>
                    <a:gd name="T3" fmla="*/ 580 h 1516"/>
                    <a:gd name="T4" fmla="*/ 738 w 1182"/>
                    <a:gd name="T5" fmla="*/ 592 h 1516"/>
                    <a:gd name="T6" fmla="*/ 590 w 1182"/>
                    <a:gd name="T7" fmla="*/ 640 h 1516"/>
                    <a:gd name="T8" fmla="*/ 408 w 1182"/>
                    <a:gd name="T9" fmla="*/ 740 h 1516"/>
                    <a:gd name="T10" fmla="*/ 404 w 1182"/>
                    <a:gd name="T11" fmla="*/ 716 h 1516"/>
                    <a:gd name="T12" fmla="*/ 416 w 1182"/>
                    <a:gd name="T13" fmla="*/ 696 h 1516"/>
                    <a:gd name="T14" fmla="*/ 410 w 1182"/>
                    <a:gd name="T15" fmla="*/ 684 h 1516"/>
                    <a:gd name="T16" fmla="*/ 400 w 1182"/>
                    <a:gd name="T17" fmla="*/ 674 h 1516"/>
                    <a:gd name="T18" fmla="*/ 390 w 1182"/>
                    <a:gd name="T19" fmla="*/ 670 h 1516"/>
                    <a:gd name="T20" fmla="*/ 382 w 1182"/>
                    <a:gd name="T21" fmla="*/ 670 h 1516"/>
                    <a:gd name="T22" fmla="*/ 360 w 1182"/>
                    <a:gd name="T23" fmla="*/ 676 h 1516"/>
                    <a:gd name="T24" fmla="*/ 346 w 1182"/>
                    <a:gd name="T25" fmla="*/ 692 h 1516"/>
                    <a:gd name="T26" fmla="*/ 336 w 1182"/>
                    <a:gd name="T27" fmla="*/ 652 h 1516"/>
                    <a:gd name="T28" fmla="*/ 330 w 1182"/>
                    <a:gd name="T29" fmla="*/ 454 h 1516"/>
                    <a:gd name="T30" fmla="*/ 278 w 1182"/>
                    <a:gd name="T31" fmla="*/ 264 h 1516"/>
                    <a:gd name="T32" fmla="*/ 202 w 1182"/>
                    <a:gd name="T33" fmla="*/ 132 h 1516"/>
                    <a:gd name="T34" fmla="*/ 102 w 1182"/>
                    <a:gd name="T35" fmla="*/ 36 h 1516"/>
                    <a:gd name="T36" fmla="*/ 26 w 1182"/>
                    <a:gd name="T37" fmla="*/ 612 h 1516"/>
                    <a:gd name="T38" fmla="*/ 42 w 1182"/>
                    <a:gd name="T39" fmla="*/ 658 h 1516"/>
                    <a:gd name="T40" fmla="*/ 16 w 1182"/>
                    <a:gd name="T41" fmla="*/ 1072 h 1516"/>
                    <a:gd name="T42" fmla="*/ 172 w 1182"/>
                    <a:gd name="T43" fmla="*/ 898 h 1516"/>
                    <a:gd name="T44" fmla="*/ 208 w 1182"/>
                    <a:gd name="T45" fmla="*/ 874 h 1516"/>
                    <a:gd name="T46" fmla="*/ 226 w 1182"/>
                    <a:gd name="T47" fmla="*/ 896 h 1516"/>
                    <a:gd name="T48" fmla="*/ 158 w 1182"/>
                    <a:gd name="T49" fmla="*/ 998 h 1516"/>
                    <a:gd name="T50" fmla="*/ 122 w 1182"/>
                    <a:gd name="T51" fmla="*/ 1062 h 1516"/>
                    <a:gd name="T52" fmla="*/ 162 w 1182"/>
                    <a:gd name="T53" fmla="*/ 1118 h 1516"/>
                    <a:gd name="T54" fmla="*/ 220 w 1182"/>
                    <a:gd name="T55" fmla="*/ 1036 h 1516"/>
                    <a:gd name="T56" fmla="*/ 276 w 1182"/>
                    <a:gd name="T57" fmla="*/ 942 h 1516"/>
                    <a:gd name="T58" fmla="*/ 306 w 1182"/>
                    <a:gd name="T59" fmla="*/ 920 h 1516"/>
                    <a:gd name="T60" fmla="*/ 316 w 1182"/>
                    <a:gd name="T61" fmla="*/ 942 h 1516"/>
                    <a:gd name="T62" fmla="*/ 250 w 1182"/>
                    <a:gd name="T63" fmla="*/ 1148 h 1516"/>
                    <a:gd name="T64" fmla="*/ 224 w 1182"/>
                    <a:gd name="T65" fmla="*/ 1250 h 1516"/>
                    <a:gd name="T66" fmla="*/ 232 w 1182"/>
                    <a:gd name="T67" fmla="*/ 1342 h 1516"/>
                    <a:gd name="T68" fmla="*/ 242 w 1182"/>
                    <a:gd name="T69" fmla="*/ 1400 h 1516"/>
                    <a:gd name="T70" fmla="*/ 258 w 1182"/>
                    <a:gd name="T71" fmla="*/ 1432 h 1516"/>
                    <a:gd name="T72" fmla="*/ 310 w 1182"/>
                    <a:gd name="T73" fmla="*/ 1496 h 1516"/>
                    <a:gd name="T74" fmla="*/ 314 w 1182"/>
                    <a:gd name="T75" fmla="*/ 1458 h 1516"/>
                    <a:gd name="T76" fmla="*/ 300 w 1182"/>
                    <a:gd name="T77" fmla="*/ 1390 h 1516"/>
                    <a:gd name="T78" fmla="*/ 316 w 1182"/>
                    <a:gd name="T79" fmla="*/ 1298 h 1516"/>
                    <a:gd name="T80" fmla="*/ 350 w 1182"/>
                    <a:gd name="T81" fmla="*/ 1252 h 1516"/>
                    <a:gd name="T82" fmla="*/ 378 w 1182"/>
                    <a:gd name="T83" fmla="*/ 1242 h 1516"/>
                    <a:gd name="T84" fmla="*/ 426 w 1182"/>
                    <a:gd name="T85" fmla="*/ 1228 h 1516"/>
                    <a:gd name="T86" fmla="*/ 440 w 1182"/>
                    <a:gd name="T87" fmla="*/ 1210 h 1516"/>
                    <a:gd name="T88" fmla="*/ 480 w 1182"/>
                    <a:gd name="T89" fmla="*/ 1202 h 1516"/>
                    <a:gd name="T90" fmla="*/ 554 w 1182"/>
                    <a:gd name="T91" fmla="*/ 1172 h 1516"/>
                    <a:gd name="T92" fmla="*/ 620 w 1182"/>
                    <a:gd name="T93" fmla="*/ 1120 h 1516"/>
                    <a:gd name="T94" fmla="*/ 612 w 1182"/>
                    <a:gd name="T95" fmla="*/ 1058 h 1516"/>
                    <a:gd name="T96" fmla="*/ 558 w 1182"/>
                    <a:gd name="T97" fmla="*/ 938 h 1516"/>
                    <a:gd name="T98" fmla="*/ 688 w 1182"/>
                    <a:gd name="T99" fmla="*/ 1006 h 1516"/>
                    <a:gd name="T100" fmla="*/ 760 w 1182"/>
                    <a:gd name="T101" fmla="*/ 1020 h 1516"/>
                    <a:gd name="T102" fmla="*/ 818 w 1182"/>
                    <a:gd name="T103" fmla="*/ 992 h 1516"/>
                    <a:gd name="T104" fmla="*/ 852 w 1182"/>
                    <a:gd name="T105" fmla="*/ 966 h 1516"/>
                    <a:gd name="T106" fmla="*/ 890 w 1182"/>
                    <a:gd name="T107" fmla="*/ 942 h 1516"/>
                    <a:gd name="T108" fmla="*/ 898 w 1182"/>
                    <a:gd name="T109" fmla="*/ 922 h 1516"/>
                    <a:gd name="T110" fmla="*/ 932 w 1182"/>
                    <a:gd name="T111" fmla="*/ 904 h 1516"/>
                    <a:gd name="T112" fmla="*/ 936 w 1182"/>
                    <a:gd name="T113" fmla="*/ 892 h 1516"/>
                    <a:gd name="T114" fmla="*/ 984 w 1182"/>
                    <a:gd name="T115" fmla="*/ 858 h 1516"/>
                    <a:gd name="T116" fmla="*/ 1020 w 1182"/>
                    <a:gd name="T117" fmla="*/ 838 h 1516"/>
                    <a:gd name="T118" fmla="*/ 1064 w 1182"/>
                    <a:gd name="T119" fmla="*/ 826 h 1516"/>
                    <a:gd name="T120" fmla="*/ 1086 w 1182"/>
                    <a:gd name="T121" fmla="*/ 814 h 1516"/>
                    <a:gd name="T122" fmla="*/ 1168 w 1182"/>
                    <a:gd name="T123" fmla="*/ 760 h 1516"/>
                    <a:gd name="T124" fmla="*/ 390 w 1182"/>
                    <a:gd name="T125" fmla="*/ 678 h 15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1182" h="1516">
                      <a:moveTo>
                        <a:pt x="1136" y="650"/>
                      </a:moveTo>
                      <a:lnTo>
                        <a:pt x="1098" y="626"/>
                      </a:lnTo>
                      <a:lnTo>
                        <a:pt x="1098" y="626"/>
                      </a:lnTo>
                      <a:lnTo>
                        <a:pt x="1086" y="620"/>
                      </a:lnTo>
                      <a:lnTo>
                        <a:pt x="1052" y="606"/>
                      </a:lnTo>
                      <a:lnTo>
                        <a:pt x="1026" y="598"/>
                      </a:lnTo>
                      <a:lnTo>
                        <a:pt x="998" y="590"/>
                      </a:lnTo>
                      <a:lnTo>
                        <a:pt x="964" y="584"/>
                      </a:lnTo>
                      <a:lnTo>
                        <a:pt x="928" y="580"/>
                      </a:lnTo>
                      <a:lnTo>
                        <a:pt x="928" y="580"/>
                      </a:lnTo>
                      <a:lnTo>
                        <a:pt x="890" y="578"/>
                      </a:lnTo>
                      <a:lnTo>
                        <a:pt x="852" y="578"/>
                      </a:lnTo>
                      <a:lnTo>
                        <a:pt x="814" y="580"/>
                      </a:lnTo>
                      <a:lnTo>
                        <a:pt x="776" y="586"/>
                      </a:lnTo>
                      <a:lnTo>
                        <a:pt x="738" y="592"/>
                      </a:lnTo>
                      <a:lnTo>
                        <a:pt x="700" y="602"/>
                      </a:lnTo>
                      <a:lnTo>
                        <a:pt x="662" y="614"/>
                      </a:lnTo>
                      <a:lnTo>
                        <a:pt x="622" y="628"/>
                      </a:lnTo>
                      <a:lnTo>
                        <a:pt x="622" y="628"/>
                      </a:lnTo>
                      <a:lnTo>
                        <a:pt x="590" y="640"/>
                      </a:lnTo>
                      <a:lnTo>
                        <a:pt x="558" y="654"/>
                      </a:lnTo>
                      <a:lnTo>
                        <a:pt x="496" y="686"/>
                      </a:lnTo>
                      <a:lnTo>
                        <a:pt x="444" y="716"/>
                      </a:lnTo>
                      <a:lnTo>
                        <a:pt x="408" y="740"/>
                      </a:lnTo>
                      <a:lnTo>
                        <a:pt x="408" y="740"/>
                      </a:lnTo>
                      <a:lnTo>
                        <a:pt x="404" y="736"/>
                      </a:lnTo>
                      <a:lnTo>
                        <a:pt x="404" y="736"/>
                      </a:lnTo>
                      <a:lnTo>
                        <a:pt x="406" y="728"/>
                      </a:lnTo>
                      <a:lnTo>
                        <a:pt x="404" y="716"/>
                      </a:lnTo>
                      <a:lnTo>
                        <a:pt x="404" y="716"/>
                      </a:lnTo>
                      <a:lnTo>
                        <a:pt x="410" y="714"/>
                      </a:lnTo>
                      <a:lnTo>
                        <a:pt x="414" y="708"/>
                      </a:lnTo>
                      <a:lnTo>
                        <a:pt x="414" y="708"/>
                      </a:lnTo>
                      <a:lnTo>
                        <a:pt x="416" y="702"/>
                      </a:lnTo>
                      <a:lnTo>
                        <a:pt x="416" y="696"/>
                      </a:lnTo>
                      <a:lnTo>
                        <a:pt x="414" y="690"/>
                      </a:lnTo>
                      <a:lnTo>
                        <a:pt x="408" y="686"/>
                      </a:lnTo>
                      <a:lnTo>
                        <a:pt x="408" y="686"/>
                      </a:lnTo>
                      <a:lnTo>
                        <a:pt x="406" y="686"/>
                      </a:lnTo>
                      <a:lnTo>
                        <a:pt x="410" y="684"/>
                      </a:lnTo>
                      <a:lnTo>
                        <a:pt x="406" y="680"/>
                      </a:lnTo>
                      <a:lnTo>
                        <a:pt x="404" y="680"/>
                      </a:lnTo>
                      <a:lnTo>
                        <a:pt x="404" y="678"/>
                      </a:lnTo>
                      <a:lnTo>
                        <a:pt x="402" y="672"/>
                      </a:lnTo>
                      <a:lnTo>
                        <a:pt x="400" y="674"/>
                      </a:lnTo>
                      <a:lnTo>
                        <a:pt x="400" y="672"/>
                      </a:lnTo>
                      <a:lnTo>
                        <a:pt x="398" y="672"/>
                      </a:lnTo>
                      <a:lnTo>
                        <a:pt x="394" y="670"/>
                      </a:lnTo>
                      <a:lnTo>
                        <a:pt x="392" y="672"/>
                      </a:lnTo>
                      <a:lnTo>
                        <a:pt x="390" y="670"/>
                      </a:lnTo>
                      <a:lnTo>
                        <a:pt x="388" y="670"/>
                      </a:lnTo>
                      <a:lnTo>
                        <a:pt x="388" y="674"/>
                      </a:lnTo>
                      <a:lnTo>
                        <a:pt x="388" y="676"/>
                      </a:lnTo>
                      <a:lnTo>
                        <a:pt x="388" y="676"/>
                      </a:lnTo>
                      <a:lnTo>
                        <a:pt x="382" y="670"/>
                      </a:lnTo>
                      <a:lnTo>
                        <a:pt x="382" y="670"/>
                      </a:lnTo>
                      <a:lnTo>
                        <a:pt x="376" y="668"/>
                      </a:lnTo>
                      <a:lnTo>
                        <a:pt x="370" y="670"/>
                      </a:lnTo>
                      <a:lnTo>
                        <a:pt x="364" y="672"/>
                      </a:lnTo>
                      <a:lnTo>
                        <a:pt x="360" y="676"/>
                      </a:lnTo>
                      <a:lnTo>
                        <a:pt x="360" y="676"/>
                      </a:lnTo>
                      <a:lnTo>
                        <a:pt x="358" y="682"/>
                      </a:lnTo>
                      <a:lnTo>
                        <a:pt x="358" y="686"/>
                      </a:lnTo>
                      <a:lnTo>
                        <a:pt x="358" y="686"/>
                      </a:lnTo>
                      <a:lnTo>
                        <a:pt x="346" y="692"/>
                      </a:lnTo>
                      <a:lnTo>
                        <a:pt x="338" y="698"/>
                      </a:lnTo>
                      <a:lnTo>
                        <a:pt x="338" y="698"/>
                      </a:lnTo>
                      <a:lnTo>
                        <a:pt x="334" y="696"/>
                      </a:lnTo>
                      <a:lnTo>
                        <a:pt x="334" y="696"/>
                      </a:lnTo>
                      <a:lnTo>
                        <a:pt x="336" y="652"/>
                      </a:lnTo>
                      <a:lnTo>
                        <a:pt x="338" y="592"/>
                      </a:lnTo>
                      <a:lnTo>
                        <a:pt x="336" y="524"/>
                      </a:lnTo>
                      <a:lnTo>
                        <a:pt x="334" y="488"/>
                      </a:lnTo>
                      <a:lnTo>
                        <a:pt x="330" y="454"/>
                      </a:lnTo>
                      <a:lnTo>
                        <a:pt x="330" y="454"/>
                      </a:lnTo>
                      <a:lnTo>
                        <a:pt x="322" y="412"/>
                      </a:lnTo>
                      <a:lnTo>
                        <a:pt x="314" y="372"/>
                      </a:lnTo>
                      <a:lnTo>
                        <a:pt x="304" y="334"/>
                      </a:lnTo>
                      <a:lnTo>
                        <a:pt x="292" y="298"/>
                      </a:lnTo>
                      <a:lnTo>
                        <a:pt x="278" y="264"/>
                      </a:lnTo>
                      <a:lnTo>
                        <a:pt x="262" y="230"/>
                      </a:lnTo>
                      <a:lnTo>
                        <a:pt x="244" y="196"/>
                      </a:lnTo>
                      <a:lnTo>
                        <a:pt x="224" y="164"/>
                      </a:lnTo>
                      <a:lnTo>
                        <a:pt x="224" y="164"/>
                      </a:lnTo>
                      <a:lnTo>
                        <a:pt x="202" y="132"/>
                      </a:lnTo>
                      <a:lnTo>
                        <a:pt x="182" y="106"/>
                      </a:lnTo>
                      <a:lnTo>
                        <a:pt x="160" y="84"/>
                      </a:lnTo>
                      <a:lnTo>
                        <a:pt x="142" y="68"/>
                      </a:lnTo>
                      <a:lnTo>
                        <a:pt x="114" y="44"/>
                      </a:lnTo>
                      <a:lnTo>
                        <a:pt x="102" y="36"/>
                      </a:lnTo>
                      <a:lnTo>
                        <a:pt x="62" y="14"/>
                      </a:lnTo>
                      <a:lnTo>
                        <a:pt x="20" y="0"/>
                      </a:lnTo>
                      <a:lnTo>
                        <a:pt x="0" y="2"/>
                      </a:lnTo>
                      <a:lnTo>
                        <a:pt x="0" y="598"/>
                      </a:lnTo>
                      <a:lnTo>
                        <a:pt x="26" y="612"/>
                      </a:lnTo>
                      <a:lnTo>
                        <a:pt x="64" y="640"/>
                      </a:lnTo>
                      <a:lnTo>
                        <a:pt x="88" y="658"/>
                      </a:lnTo>
                      <a:lnTo>
                        <a:pt x="88" y="660"/>
                      </a:lnTo>
                      <a:lnTo>
                        <a:pt x="88" y="660"/>
                      </a:lnTo>
                      <a:lnTo>
                        <a:pt x="42" y="658"/>
                      </a:lnTo>
                      <a:lnTo>
                        <a:pt x="20" y="660"/>
                      </a:lnTo>
                      <a:lnTo>
                        <a:pt x="0" y="662"/>
                      </a:lnTo>
                      <a:lnTo>
                        <a:pt x="0" y="1086"/>
                      </a:lnTo>
                      <a:lnTo>
                        <a:pt x="0" y="1086"/>
                      </a:lnTo>
                      <a:lnTo>
                        <a:pt x="16" y="1072"/>
                      </a:lnTo>
                      <a:lnTo>
                        <a:pt x="16" y="1072"/>
                      </a:lnTo>
                      <a:lnTo>
                        <a:pt x="52" y="1030"/>
                      </a:lnTo>
                      <a:lnTo>
                        <a:pt x="112" y="962"/>
                      </a:lnTo>
                      <a:lnTo>
                        <a:pt x="144" y="926"/>
                      </a:lnTo>
                      <a:lnTo>
                        <a:pt x="172" y="898"/>
                      </a:lnTo>
                      <a:lnTo>
                        <a:pt x="192" y="878"/>
                      </a:lnTo>
                      <a:lnTo>
                        <a:pt x="200" y="874"/>
                      </a:lnTo>
                      <a:lnTo>
                        <a:pt x="204" y="872"/>
                      </a:lnTo>
                      <a:lnTo>
                        <a:pt x="204" y="872"/>
                      </a:lnTo>
                      <a:lnTo>
                        <a:pt x="208" y="874"/>
                      </a:lnTo>
                      <a:lnTo>
                        <a:pt x="212" y="874"/>
                      </a:lnTo>
                      <a:lnTo>
                        <a:pt x="224" y="872"/>
                      </a:lnTo>
                      <a:lnTo>
                        <a:pt x="238" y="866"/>
                      </a:lnTo>
                      <a:lnTo>
                        <a:pt x="252" y="860"/>
                      </a:lnTo>
                      <a:lnTo>
                        <a:pt x="226" y="896"/>
                      </a:lnTo>
                      <a:lnTo>
                        <a:pt x="218" y="910"/>
                      </a:lnTo>
                      <a:lnTo>
                        <a:pt x="202" y="924"/>
                      </a:lnTo>
                      <a:lnTo>
                        <a:pt x="186" y="950"/>
                      </a:lnTo>
                      <a:lnTo>
                        <a:pt x="182" y="958"/>
                      </a:lnTo>
                      <a:lnTo>
                        <a:pt x="158" y="998"/>
                      </a:lnTo>
                      <a:lnTo>
                        <a:pt x="162" y="1004"/>
                      </a:lnTo>
                      <a:lnTo>
                        <a:pt x="160" y="1010"/>
                      </a:lnTo>
                      <a:lnTo>
                        <a:pt x="150" y="1012"/>
                      </a:lnTo>
                      <a:lnTo>
                        <a:pt x="140" y="1032"/>
                      </a:lnTo>
                      <a:lnTo>
                        <a:pt x="122" y="1062"/>
                      </a:lnTo>
                      <a:lnTo>
                        <a:pt x="120" y="1094"/>
                      </a:lnTo>
                      <a:lnTo>
                        <a:pt x="128" y="1120"/>
                      </a:lnTo>
                      <a:lnTo>
                        <a:pt x="142" y="1104"/>
                      </a:lnTo>
                      <a:lnTo>
                        <a:pt x="134" y="1124"/>
                      </a:lnTo>
                      <a:lnTo>
                        <a:pt x="162" y="1118"/>
                      </a:lnTo>
                      <a:lnTo>
                        <a:pt x="188" y="1100"/>
                      </a:lnTo>
                      <a:lnTo>
                        <a:pt x="206" y="1070"/>
                      </a:lnTo>
                      <a:lnTo>
                        <a:pt x="218" y="1052"/>
                      </a:lnTo>
                      <a:lnTo>
                        <a:pt x="216" y="1042"/>
                      </a:lnTo>
                      <a:lnTo>
                        <a:pt x="220" y="1036"/>
                      </a:lnTo>
                      <a:lnTo>
                        <a:pt x="228" y="1038"/>
                      </a:lnTo>
                      <a:lnTo>
                        <a:pt x="250" y="998"/>
                      </a:lnTo>
                      <a:lnTo>
                        <a:pt x="254" y="992"/>
                      </a:lnTo>
                      <a:lnTo>
                        <a:pt x="272" y="964"/>
                      </a:lnTo>
                      <a:lnTo>
                        <a:pt x="276" y="942"/>
                      </a:lnTo>
                      <a:lnTo>
                        <a:pt x="284" y="930"/>
                      </a:lnTo>
                      <a:lnTo>
                        <a:pt x="302" y="890"/>
                      </a:lnTo>
                      <a:lnTo>
                        <a:pt x="302" y="890"/>
                      </a:lnTo>
                      <a:lnTo>
                        <a:pt x="304" y="906"/>
                      </a:lnTo>
                      <a:lnTo>
                        <a:pt x="306" y="920"/>
                      </a:lnTo>
                      <a:lnTo>
                        <a:pt x="310" y="932"/>
                      </a:lnTo>
                      <a:lnTo>
                        <a:pt x="312" y="936"/>
                      </a:lnTo>
                      <a:lnTo>
                        <a:pt x="314" y="938"/>
                      </a:lnTo>
                      <a:lnTo>
                        <a:pt x="314" y="938"/>
                      </a:lnTo>
                      <a:lnTo>
                        <a:pt x="316" y="942"/>
                      </a:lnTo>
                      <a:lnTo>
                        <a:pt x="316" y="952"/>
                      </a:lnTo>
                      <a:lnTo>
                        <a:pt x="308" y="980"/>
                      </a:lnTo>
                      <a:lnTo>
                        <a:pt x="296" y="1018"/>
                      </a:lnTo>
                      <a:lnTo>
                        <a:pt x="282" y="1062"/>
                      </a:lnTo>
                      <a:lnTo>
                        <a:pt x="250" y="1148"/>
                      </a:lnTo>
                      <a:lnTo>
                        <a:pt x="230" y="1198"/>
                      </a:lnTo>
                      <a:lnTo>
                        <a:pt x="230" y="1198"/>
                      </a:lnTo>
                      <a:lnTo>
                        <a:pt x="228" y="1208"/>
                      </a:lnTo>
                      <a:lnTo>
                        <a:pt x="226" y="1220"/>
                      </a:lnTo>
                      <a:lnTo>
                        <a:pt x="224" y="1250"/>
                      </a:lnTo>
                      <a:lnTo>
                        <a:pt x="224" y="1278"/>
                      </a:lnTo>
                      <a:lnTo>
                        <a:pt x="224" y="1304"/>
                      </a:lnTo>
                      <a:lnTo>
                        <a:pt x="224" y="1304"/>
                      </a:lnTo>
                      <a:lnTo>
                        <a:pt x="228" y="1324"/>
                      </a:lnTo>
                      <a:lnTo>
                        <a:pt x="232" y="1342"/>
                      </a:lnTo>
                      <a:lnTo>
                        <a:pt x="236" y="1362"/>
                      </a:lnTo>
                      <a:lnTo>
                        <a:pt x="236" y="1362"/>
                      </a:lnTo>
                      <a:lnTo>
                        <a:pt x="238" y="1380"/>
                      </a:lnTo>
                      <a:lnTo>
                        <a:pt x="240" y="1394"/>
                      </a:lnTo>
                      <a:lnTo>
                        <a:pt x="242" y="1400"/>
                      </a:lnTo>
                      <a:lnTo>
                        <a:pt x="246" y="1404"/>
                      </a:lnTo>
                      <a:lnTo>
                        <a:pt x="246" y="1404"/>
                      </a:lnTo>
                      <a:lnTo>
                        <a:pt x="252" y="1412"/>
                      </a:lnTo>
                      <a:lnTo>
                        <a:pt x="254" y="1420"/>
                      </a:lnTo>
                      <a:lnTo>
                        <a:pt x="258" y="1432"/>
                      </a:lnTo>
                      <a:lnTo>
                        <a:pt x="244" y="1448"/>
                      </a:lnTo>
                      <a:lnTo>
                        <a:pt x="258" y="1516"/>
                      </a:lnTo>
                      <a:lnTo>
                        <a:pt x="304" y="1516"/>
                      </a:lnTo>
                      <a:lnTo>
                        <a:pt x="304" y="1516"/>
                      </a:lnTo>
                      <a:lnTo>
                        <a:pt x="310" y="1496"/>
                      </a:lnTo>
                      <a:lnTo>
                        <a:pt x="310" y="1496"/>
                      </a:lnTo>
                      <a:lnTo>
                        <a:pt x="314" y="1482"/>
                      </a:lnTo>
                      <a:lnTo>
                        <a:pt x="314" y="1470"/>
                      </a:lnTo>
                      <a:lnTo>
                        <a:pt x="314" y="1458"/>
                      </a:lnTo>
                      <a:lnTo>
                        <a:pt x="314" y="1458"/>
                      </a:lnTo>
                      <a:lnTo>
                        <a:pt x="314" y="1452"/>
                      </a:lnTo>
                      <a:lnTo>
                        <a:pt x="312" y="1440"/>
                      </a:lnTo>
                      <a:lnTo>
                        <a:pt x="310" y="1418"/>
                      </a:lnTo>
                      <a:lnTo>
                        <a:pt x="300" y="1390"/>
                      </a:lnTo>
                      <a:lnTo>
                        <a:pt x="300" y="1390"/>
                      </a:lnTo>
                      <a:lnTo>
                        <a:pt x="298" y="1372"/>
                      </a:lnTo>
                      <a:lnTo>
                        <a:pt x="298" y="1356"/>
                      </a:lnTo>
                      <a:lnTo>
                        <a:pt x="300" y="1338"/>
                      </a:lnTo>
                      <a:lnTo>
                        <a:pt x="306" y="1322"/>
                      </a:lnTo>
                      <a:lnTo>
                        <a:pt x="316" y="1298"/>
                      </a:lnTo>
                      <a:lnTo>
                        <a:pt x="320" y="1290"/>
                      </a:lnTo>
                      <a:lnTo>
                        <a:pt x="320" y="1290"/>
                      </a:lnTo>
                      <a:lnTo>
                        <a:pt x="326" y="1280"/>
                      </a:lnTo>
                      <a:lnTo>
                        <a:pt x="342" y="1262"/>
                      </a:lnTo>
                      <a:lnTo>
                        <a:pt x="350" y="1252"/>
                      </a:lnTo>
                      <a:lnTo>
                        <a:pt x="360" y="1246"/>
                      </a:lnTo>
                      <a:lnTo>
                        <a:pt x="368" y="1242"/>
                      </a:lnTo>
                      <a:lnTo>
                        <a:pt x="374" y="1240"/>
                      </a:lnTo>
                      <a:lnTo>
                        <a:pt x="378" y="1242"/>
                      </a:lnTo>
                      <a:lnTo>
                        <a:pt x="378" y="1242"/>
                      </a:lnTo>
                      <a:lnTo>
                        <a:pt x="386" y="1244"/>
                      </a:lnTo>
                      <a:lnTo>
                        <a:pt x="394" y="1242"/>
                      </a:lnTo>
                      <a:lnTo>
                        <a:pt x="404" y="1240"/>
                      </a:lnTo>
                      <a:lnTo>
                        <a:pt x="412" y="1236"/>
                      </a:lnTo>
                      <a:lnTo>
                        <a:pt x="426" y="1228"/>
                      </a:lnTo>
                      <a:lnTo>
                        <a:pt x="430" y="1224"/>
                      </a:lnTo>
                      <a:lnTo>
                        <a:pt x="430" y="1224"/>
                      </a:lnTo>
                      <a:lnTo>
                        <a:pt x="432" y="1220"/>
                      </a:lnTo>
                      <a:lnTo>
                        <a:pt x="436" y="1216"/>
                      </a:lnTo>
                      <a:lnTo>
                        <a:pt x="440" y="1210"/>
                      </a:lnTo>
                      <a:lnTo>
                        <a:pt x="446" y="1206"/>
                      </a:lnTo>
                      <a:lnTo>
                        <a:pt x="454" y="1204"/>
                      </a:lnTo>
                      <a:lnTo>
                        <a:pt x="466" y="1202"/>
                      </a:lnTo>
                      <a:lnTo>
                        <a:pt x="480" y="1202"/>
                      </a:lnTo>
                      <a:lnTo>
                        <a:pt x="480" y="1202"/>
                      </a:lnTo>
                      <a:lnTo>
                        <a:pt x="488" y="1204"/>
                      </a:lnTo>
                      <a:lnTo>
                        <a:pt x="496" y="1202"/>
                      </a:lnTo>
                      <a:lnTo>
                        <a:pt x="514" y="1196"/>
                      </a:lnTo>
                      <a:lnTo>
                        <a:pt x="534" y="1186"/>
                      </a:lnTo>
                      <a:lnTo>
                        <a:pt x="554" y="1172"/>
                      </a:lnTo>
                      <a:lnTo>
                        <a:pt x="586" y="1148"/>
                      </a:lnTo>
                      <a:lnTo>
                        <a:pt x="598" y="1136"/>
                      </a:lnTo>
                      <a:lnTo>
                        <a:pt x="616" y="1120"/>
                      </a:lnTo>
                      <a:lnTo>
                        <a:pt x="616" y="1120"/>
                      </a:lnTo>
                      <a:lnTo>
                        <a:pt x="620" y="1120"/>
                      </a:lnTo>
                      <a:lnTo>
                        <a:pt x="622" y="1120"/>
                      </a:lnTo>
                      <a:lnTo>
                        <a:pt x="624" y="1116"/>
                      </a:lnTo>
                      <a:lnTo>
                        <a:pt x="624" y="1104"/>
                      </a:lnTo>
                      <a:lnTo>
                        <a:pt x="620" y="1086"/>
                      </a:lnTo>
                      <a:lnTo>
                        <a:pt x="612" y="1058"/>
                      </a:lnTo>
                      <a:lnTo>
                        <a:pt x="598" y="1018"/>
                      </a:lnTo>
                      <a:lnTo>
                        <a:pt x="598" y="1018"/>
                      </a:lnTo>
                      <a:lnTo>
                        <a:pt x="590" y="998"/>
                      </a:lnTo>
                      <a:lnTo>
                        <a:pt x="580" y="978"/>
                      </a:lnTo>
                      <a:lnTo>
                        <a:pt x="558" y="938"/>
                      </a:lnTo>
                      <a:lnTo>
                        <a:pt x="558" y="938"/>
                      </a:lnTo>
                      <a:lnTo>
                        <a:pt x="586" y="948"/>
                      </a:lnTo>
                      <a:lnTo>
                        <a:pt x="628" y="970"/>
                      </a:lnTo>
                      <a:lnTo>
                        <a:pt x="658" y="986"/>
                      </a:lnTo>
                      <a:lnTo>
                        <a:pt x="688" y="1006"/>
                      </a:lnTo>
                      <a:lnTo>
                        <a:pt x="722" y="1020"/>
                      </a:lnTo>
                      <a:lnTo>
                        <a:pt x="722" y="1020"/>
                      </a:lnTo>
                      <a:lnTo>
                        <a:pt x="738" y="1022"/>
                      </a:lnTo>
                      <a:lnTo>
                        <a:pt x="750" y="1022"/>
                      </a:lnTo>
                      <a:lnTo>
                        <a:pt x="760" y="1020"/>
                      </a:lnTo>
                      <a:lnTo>
                        <a:pt x="760" y="1020"/>
                      </a:lnTo>
                      <a:lnTo>
                        <a:pt x="776" y="1012"/>
                      </a:lnTo>
                      <a:lnTo>
                        <a:pt x="802" y="1000"/>
                      </a:lnTo>
                      <a:lnTo>
                        <a:pt x="802" y="1000"/>
                      </a:lnTo>
                      <a:lnTo>
                        <a:pt x="818" y="992"/>
                      </a:lnTo>
                      <a:lnTo>
                        <a:pt x="830" y="986"/>
                      </a:lnTo>
                      <a:lnTo>
                        <a:pt x="836" y="980"/>
                      </a:lnTo>
                      <a:lnTo>
                        <a:pt x="836" y="980"/>
                      </a:lnTo>
                      <a:lnTo>
                        <a:pt x="846" y="972"/>
                      </a:lnTo>
                      <a:lnTo>
                        <a:pt x="852" y="966"/>
                      </a:lnTo>
                      <a:lnTo>
                        <a:pt x="858" y="962"/>
                      </a:lnTo>
                      <a:lnTo>
                        <a:pt x="858" y="962"/>
                      </a:lnTo>
                      <a:lnTo>
                        <a:pt x="868" y="960"/>
                      </a:lnTo>
                      <a:lnTo>
                        <a:pt x="880" y="952"/>
                      </a:lnTo>
                      <a:lnTo>
                        <a:pt x="890" y="942"/>
                      </a:lnTo>
                      <a:lnTo>
                        <a:pt x="894" y="936"/>
                      </a:lnTo>
                      <a:lnTo>
                        <a:pt x="894" y="930"/>
                      </a:lnTo>
                      <a:lnTo>
                        <a:pt x="894" y="930"/>
                      </a:lnTo>
                      <a:lnTo>
                        <a:pt x="896" y="926"/>
                      </a:lnTo>
                      <a:lnTo>
                        <a:pt x="898" y="922"/>
                      </a:lnTo>
                      <a:lnTo>
                        <a:pt x="904" y="916"/>
                      </a:lnTo>
                      <a:lnTo>
                        <a:pt x="914" y="910"/>
                      </a:lnTo>
                      <a:lnTo>
                        <a:pt x="914" y="910"/>
                      </a:lnTo>
                      <a:lnTo>
                        <a:pt x="924" y="908"/>
                      </a:lnTo>
                      <a:lnTo>
                        <a:pt x="932" y="904"/>
                      </a:lnTo>
                      <a:lnTo>
                        <a:pt x="934" y="902"/>
                      </a:lnTo>
                      <a:lnTo>
                        <a:pt x="934" y="900"/>
                      </a:lnTo>
                      <a:lnTo>
                        <a:pt x="934" y="900"/>
                      </a:lnTo>
                      <a:lnTo>
                        <a:pt x="934" y="896"/>
                      </a:lnTo>
                      <a:lnTo>
                        <a:pt x="936" y="892"/>
                      </a:lnTo>
                      <a:lnTo>
                        <a:pt x="944" y="882"/>
                      </a:lnTo>
                      <a:lnTo>
                        <a:pt x="956" y="868"/>
                      </a:lnTo>
                      <a:lnTo>
                        <a:pt x="956" y="868"/>
                      </a:lnTo>
                      <a:lnTo>
                        <a:pt x="972" y="862"/>
                      </a:lnTo>
                      <a:lnTo>
                        <a:pt x="984" y="858"/>
                      </a:lnTo>
                      <a:lnTo>
                        <a:pt x="990" y="854"/>
                      </a:lnTo>
                      <a:lnTo>
                        <a:pt x="990" y="854"/>
                      </a:lnTo>
                      <a:lnTo>
                        <a:pt x="996" y="848"/>
                      </a:lnTo>
                      <a:lnTo>
                        <a:pt x="1006" y="842"/>
                      </a:lnTo>
                      <a:lnTo>
                        <a:pt x="1020" y="838"/>
                      </a:lnTo>
                      <a:lnTo>
                        <a:pt x="1032" y="836"/>
                      </a:lnTo>
                      <a:lnTo>
                        <a:pt x="1032" y="836"/>
                      </a:lnTo>
                      <a:lnTo>
                        <a:pt x="1044" y="836"/>
                      </a:lnTo>
                      <a:lnTo>
                        <a:pt x="1054" y="832"/>
                      </a:lnTo>
                      <a:lnTo>
                        <a:pt x="1064" y="826"/>
                      </a:lnTo>
                      <a:lnTo>
                        <a:pt x="1064" y="826"/>
                      </a:lnTo>
                      <a:lnTo>
                        <a:pt x="1072" y="820"/>
                      </a:lnTo>
                      <a:lnTo>
                        <a:pt x="1080" y="816"/>
                      </a:lnTo>
                      <a:lnTo>
                        <a:pt x="1086" y="814"/>
                      </a:lnTo>
                      <a:lnTo>
                        <a:pt x="1086" y="814"/>
                      </a:lnTo>
                      <a:lnTo>
                        <a:pt x="1096" y="812"/>
                      </a:lnTo>
                      <a:lnTo>
                        <a:pt x="1106" y="808"/>
                      </a:lnTo>
                      <a:lnTo>
                        <a:pt x="1118" y="802"/>
                      </a:lnTo>
                      <a:lnTo>
                        <a:pt x="1148" y="782"/>
                      </a:lnTo>
                      <a:lnTo>
                        <a:pt x="1168" y="760"/>
                      </a:lnTo>
                      <a:lnTo>
                        <a:pt x="1180" y="738"/>
                      </a:lnTo>
                      <a:lnTo>
                        <a:pt x="1182" y="712"/>
                      </a:lnTo>
                      <a:lnTo>
                        <a:pt x="1168" y="680"/>
                      </a:lnTo>
                      <a:lnTo>
                        <a:pt x="1136" y="650"/>
                      </a:lnTo>
                      <a:close/>
                      <a:moveTo>
                        <a:pt x="390" y="678"/>
                      </a:moveTo>
                      <a:lnTo>
                        <a:pt x="390" y="680"/>
                      </a:lnTo>
                      <a:lnTo>
                        <a:pt x="390" y="678"/>
                      </a:lnTo>
                      <a:lnTo>
                        <a:pt x="390" y="678"/>
                      </a:lnTo>
                      <a:lnTo>
                        <a:pt x="390" y="678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6000"/>
                  </a:schemeClr>
                </a:solidFill>
                <a:ln w="9525">
                  <a:solidFill>
                    <a:schemeClr val="tx2">
                      <a:lumMod val="60000"/>
                      <a:lumOff val="40000"/>
                      <a:alpha val="9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  <a:extLst/>
              </p:spPr>
              <p:txBody>
                <a:bodyPr/>
                <a:lstStyle/>
                <a:p>
                  <a:pPr defTabSz="45720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  <a:cs typeface="+mn-cs"/>
                  </a:endParaRPr>
                </a:p>
              </p:txBody>
            </p:sp>
          </p:grpSp>
          <p:grpSp>
            <p:nvGrpSpPr>
              <p:cNvPr id="54" name="Group 92"/>
              <p:cNvGrpSpPr>
                <a:grpSpLocks noChangeAspect="1"/>
              </p:cNvGrpSpPr>
              <p:nvPr/>
            </p:nvGrpSpPr>
            <p:grpSpPr>
              <a:xfrm>
                <a:off x="4" y="2846361"/>
                <a:ext cx="930494" cy="1301751"/>
                <a:chOff x="5073650" y="2381609"/>
                <a:chExt cx="1257300" cy="175895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  <a:effectLst/>
            </p:grpSpPr>
            <p:sp>
              <p:nvSpPr>
                <p:cNvPr id="70" name="Freeform 49"/>
                <p:cNvSpPr>
                  <a:spLocks/>
                </p:cNvSpPr>
                <p:nvPr/>
              </p:nvSpPr>
              <p:spPr bwMode="auto">
                <a:xfrm>
                  <a:off x="5073650" y="3192463"/>
                  <a:ext cx="114300" cy="177800"/>
                </a:xfrm>
                <a:custGeom>
                  <a:avLst/>
                  <a:gdLst>
                    <a:gd name="T0" fmla="*/ 70 w 72"/>
                    <a:gd name="T1" fmla="*/ 112 h 112"/>
                    <a:gd name="T2" fmla="*/ 70 w 72"/>
                    <a:gd name="T3" fmla="*/ 112 h 112"/>
                    <a:gd name="T4" fmla="*/ 72 w 72"/>
                    <a:gd name="T5" fmla="*/ 110 h 112"/>
                    <a:gd name="T6" fmla="*/ 72 w 72"/>
                    <a:gd name="T7" fmla="*/ 110 h 112"/>
                    <a:gd name="T8" fmla="*/ 64 w 72"/>
                    <a:gd name="T9" fmla="*/ 96 h 112"/>
                    <a:gd name="T10" fmla="*/ 8 w 72"/>
                    <a:gd name="T11" fmla="*/ 10 h 112"/>
                    <a:gd name="T12" fmla="*/ 8 w 72"/>
                    <a:gd name="T13" fmla="*/ 10 h 112"/>
                    <a:gd name="T14" fmla="*/ 2 w 72"/>
                    <a:gd name="T15" fmla="*/ 2 h 112"/>
                    <a:gd name="T16" fmla="*/ 0 w 72"/>
                    <a:gd name="T17" fmla="*/ 0 h 112"/>
                    <a:gd name="T18" fmla="*/ 0 w 72"/>
                    <a:gd name="T19" fmla="*/ 2 h 112"/>
                    <a:gd name="T20" fmla="*/ 0 w 72"/>
                    <a:gd name="T21" fmla="*/ 2 h 112"/>
                    <a:gd name="T22" fmla="*/ 2 w 72"/>
                    <a:gd name="T23" fmla="*/ 10 h 112"/>
                    <a:gd name="T24" fmla="*/ 8 w 72"/>
                    <a:gd name="T25" fmla="*/ 22 h 112"/>
                    <a:gd name="T26" fmla="*/ 60 w 72"/>
                    <a:gd name="T27" fmla="*/ 98 h 112"/>
                    <a:gd name="T28" fmla="*/ 60 w 72"/>
                    <a:gd name="T29" fmla="*/ 98 h 112"/>
                    <a:gd name="T30" fmla="*/ 66 w 72"/>
                    <a:gd name="T31" fmla="*/ 108 h 112"/>
                    <a:gd name="T32" fmla="*/ 70 w 72"/>
                    <a:gd name="T33" fmla="*/ 112 h 112"/>
                    <a:gd name="T34" fmla="*/ 70 w 72"/>
                    <a:gd name="T35" fmla="*/ 112 h 1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72" h="112">
                      <a:moveTo>
                        <a:pt x="70" y="112"/>
                      </a:moveTo>
                      <a:lnTo>
                        <a:pt x="70" y="112"/>
                      </a:lnTo>
                      <a:lnTo>
                        <a:pt x="72" y="110"/>
                      </a:lnTo>
                      <a:lnTo>
                        <a:pt x="72" y="110"/>
                      </a:lnTo>
                      <a:lnTo>
                        <a:pt x="64" y="96"/>
                      </a:lnTo>
                      <a:lnTo>
                        <a:pt x="8" y="10"/>
                      </a:lnTo>
                      <a:lnTo>
                        <a:pt x="8" y="10"/>
                      </a:lnTo>
                      <a:lnTo>
                        <a:pt x="2" y="2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2" y="10"/>
                      </a:lnTo>
                      <a:lnTo>
                        <a:pt x="8" y="22"/>
                      </a:lnTo>
                      <a:lnTo>
                        <a:pt x="60" y="98"/>
                      </a:lnTo>
                      <a:lnTo>
                        <a:pt x="60" y="98"/>
                      </a:lnTo>
                      <a:lnTo>
                        <a:pt x="66" y="108"/>
                      </a:lnTo>
                      <a:lnTo>
                        <a:pt x="70" y="112"/>
                      </a:lnTo>
                      <a:lnTo>
                        <a:pt x="70" y="11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  <a:cs typeface="+mn-cs"/>
                  </a:endParaRPr>
                </a:p>
              </p:txBody>
            </p:sp>
            <p:sp>
              <p:nvSpPr>
                <p:cNvPr id="71" name="Freeform 50"/>
                <p:cNvSpPr>
                  <a:spLocks/>
                </p:cNvSpPr>
                <p:nvPr/>
              </p:nvSpPr>
              <p:spPr bwMode="auto">
                <a:xfrm>
                  <a:off x="5191125" y="3379788"/>
                  <a:ext cx="0" cy="3175"/>
                </a:xfrm>
                <a:custGeom>
                  <a:avLst/>
                  <a:gdLst>
                    <a:gd name="T0" fmla="*/ 0 h 2"/>
                    <a:gd name="T1" fmla="*/ 0 h 2"/>
                    <a:gd name="T2" fmla="*/ 2 h 2"/>
                    <a:gd name="T3" fmla="*/ 2 h 2"/>
                    <a:gd name="T4" fmla="*/ 0 h 2"/>
                    <a:gd name="T5" fmla="*/ 0 h 2"/>
                    <a:gd name="T6" fmla="*/ 0 h 2"/>
                    <a:gd name="T7" fmla="*/ 0 h 2"/>
                    <a:gd name="T8" fmla="*/ 0 h 2"/>
                    <a:gd name="T9" fmla="*/ 0 h 2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  <a:cxn ang="0">
                      <a:pos x="0" y="T3"/>
                    </a:cxn>
                    <a:cxn ang="0">
                      <a:pos x="0" y="T4"/>
                    </a:cxn>
                    <a:cxn ang="0">
                      <a:pos x="0" y="T5"/>
                    </a:cxn>
                    <a:cxn ang="0">
                      <a:pos x="0" y="T6"/>
                    </a:cxn>
                    <a:cxn ang="0">
                      <a:pos x="0" y="T7"/>
                    </a:cxn>
                    <a:cxn ang="0">
                      <a:pos x="0" y="T8"/>
                    </a:cxn>
                    <a:cxn ang="0">
                      <a:pos x="0" y="T9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  <a:cs typeface="+mn-cs"/>
                  </a:endParaRPr>
                </a:p>
              </p:txBody>
            </p:sp>
            <p:sp>
              <p:nvSpPr>
                <p:cNvPr id="72" name="Freeform 51"/>
                <p:cNvSpPr>
                  <a:spLocks/>
                </p:cNvSpPr>
                <p:nvPr/>
              </p:nvSpPr>
              <p:spPr bwMode="auto">
                <a:xfrm>
                  <a:off x="5210175" y="2935288"/>
                  <a:ext cx="292100" cy="434975"/>
                </a:xfrm>
                <a:custGeom>
                  <a:avLst/>
                  <a:gdLst>
                    <a:gd name="T0" fmla="*/ 2 w 184"/>
                    <a:gd name="T1" fmla="*/ 274 h 274"/>
                    <a:gd name="T2" fmla="*/ 2 w 184"/>
                    <a:gd name="T3" fmla="*/ 274 h 274"/>
                    <a:gd name="T4" fmla="*/ 12 w 184"/>
                    <a:gd name="T5" fmla="*/ 260 h 274"/>
                    <a:gd name="T6" fmla="*/ 160 w 184"/>
                    <a:gd name="T7" fmla="*/ 36 h 274"/>
                    <a:gd name="T8" fmla="*/ 160 w 184"/>
                    <a:gd name="T9" fmla="*/ 36 h 274"/>
                    <a:gd name="T10" fmla="*/ 168 w 184"/>
                    <a:gd name="T11" fmla="*/ 26 h 274"/>
                    <a:gd name="T12" fmla="*/ 176 w 184"/>
                    <a:gd name="T13" fmla="*/ 18 h 274"/>
                    <a:gd name="T14" fmla="*/ 176 w 184"/>
                    <a:gd name="T15" fmla="*/ 18 h 274"/>
                    <a:gd name="T16" fmla="*/ 182 w 184"/>
                    <a:gd name="T17" fmla="*/ 12 h 274"/>
                    <a:gd name="T18" fmla="*/ 184 w 184"/>
                    <a:gd name="T19" fmla="*/ 4 h 274"/>
                    <a:gd name="T20" fmla="*/ 184 w 184"/>
                    <a:gd name="T21" fmla="*/ 4 h 274"/>
                    <a:gd name="T22" fmla="*/ 184 w 184"/>
                    <a:gd name="T23" fmla="*/ 2 h 274"/>
                    <a:gd name="T24" fmla="*/ 182 w 184"/>
                    <a:gd name="T25" fmla="*/ 0 h 274"/>
                    <a:gd name="T26" fmla="*/ 180 w 184"/>
                    <a:gd name="T27" fmla="*/ 0 h 274"/>
                    <a:gd name="T28" fmla="*/ 176 w 184"/>
                    <a:gd name="T29" fmla="*/ 2 h 274"/>
                    <a:gd name="T30" fmla="*/ 176 w 184"/>
                    <a:gd name="T31" fmla="*/ 2 h 274"/>
                    <a:gd name="T32" fmla="*/ 168 w 184"/>
                    <a:gd name="T33" fmla="*/ 10 h 274"/>
                    <a:gd name="T34" fmla="*/ 160 w 184"/>
                    <a:gd name="T35" fmla="*/ 20 h 274"/>
                    <a:gd name="T36" fmla="*/ 160 w 184"/>
                    <a:gd name="T37" fmla="*/ 20 h 274"/>
                    <a:gd name="T38" fmla="*/ 144 w 184"/>
                    <a:gd name="T39" fmla="*/ 44 h 274"/>
                    <a:gd name="T40" fmla="*/ 8 w 184"/>
                    <a:gd name="T41" fmla="*/ 258 h 274"/>
                    <a:gd name="T42" fmla="*/ 8 w 184"/>
                    <a:gd name="T43" fmla="*/ 258 h 274"/>
                    <a:gd name="T44" fmla="*/ 0 w 184"/>
                    <a:gd name="T45" fmla="*/ 272 h 274"/>
                    <a:gd name="T46" fmla="*/ 0 w 184"/>
                    <a:gd name="T47" fmla="*/ 272 h 274"/>
                    <a:gd name="T48" fmla="*/ 0 w 184"/>
                    <a:gd name="T49" fmla="*/ 274 h 274"/>
                    <a:gd name="T50" fmla="*/ 0 w 184"/>
                    <a:gd name="T51" fmla="*/ 274 h 274"/>
                    <a:gd name="T52" fmla="*/ 2 w 184"/>
                    <a:gd name="T53" fmla="*/ 274 h 274"/>
                    <a:gd name="T54" fmla="*/ 2 w 184"/>
                    <a:gd name="T55" fmla="*/ 274 h 2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184" h="274">
                      <a:moveTo>
                        <a:pt x="2" y="274"/>
                      </a:moveTo>
                      <a:lnTo>
                        <a:pt x="2" y="274"/>
                      </a:lnTo>
                      <a:lnTo>
                        <a:pt x="12" y="260"/>
                      </a:lnTo>
                      <a:lnTo>
                        <a:pt x="160" y="36"/>
                      </a:lnTo>
                      <a:lnTo>
                        <a:pt x="160" y="36"/>
                      </a:lnTo>
                      <a:lnTo>
                        <a:pt x="168" y="26"/>
                      </a:lnTo>
                      <a:lnTo>
                        <a:pt x="176" y="18"/>
                      </a:lnTo>
                      <a:lnTo>
                        <a:pt x="176" y="18"/>
                      </a:lnTo>
                      <a:lnTo>
                        <a:pt x="182" y="12"/>
                      </a:lnTo>
                      <a:lnTo>
                        <a:pt x="184" y="4"/>
                      </a:lnTo>
                      <a:lnTo>
                        <a:pt x="184" y="4"/>
                      </a:lnTo>
                      <a:lnTo>
                        <a:pt x="184" y="2"/>
                      </a:lnTo>
                      <a:lnTo>
                        <a:pt x="182" y="0"/>
                      </a:lnTo>
                      <a:lnTo>
                        <a:pt x="180" y="0"/>
                      </a:lnTo>
                      <a:lnTo>
                        <a:pt x="176" y="2"/>
                      </a:lnTo>
                      <a:lnTo>
                        <a:pt x="176" y="2"/>
                      </a:lnTo>
                      <a:lnTo>
                        <a:pt x="168" y="10"/>
                      </a:lnTo>
                      <a:lnTo>
                        <a:pt x="160" y="20"/>
                      </a:lnTo>
                      <a:lnTo>
                        <a:pt x="160" y="20"/>
                      </a:lnTo>
                      <a:lnTo>
                        <a:pt x="144" y="44"/>
                      </a:lnTo>
                      <a:lnTo>
                        <a:pt x="8" y="258"/>
                      </a:lnTo>
                      <a:lnTo>
                        <a:pt x="8" y="258"/>
                      </a:lnTo>
                      <a:lnTo>
                        <a:pt x="0" y="272"/>
                      </a:lnTo>
                      <a:lnTo>
                        <a:pt x="0" y="272"/>
                      </a:lnTo>
                      <a:lnTo>
                        <a:pt x="0" y="274"/>
                      </a:lnTo>
                      <a:lnTo>
                        <a:pt x="0" y="274"/>
                      </a:lnTo>
                      <a:lnTo>
                        <a:pt x="2" y="274"/>
                      </a:lnTo>
                      <a:lnTo>
                        <a:pt x="2" y="27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  <a:cs typeface="+mn-cs"/>
                  </a:endParaRPr>
                </a:p>
              </p:txBody>
            </p:sp>
            <p:sp>
              <p:nvSpPr>
                <p:cNvPr id="73" name="Freeform 52"/>
                <p:cNvSpPr>
                  <a:spLocks noEditPoints="1"/>
                </p:cNvSpPr>
                <p:nvPr/>
              </p:nvSpPr>
              <p:spPr bwMode="auto">
                <a:xfrm>
                  <a:off x="5073650" y="2381609"/>
                  <a:ext cx="1257300" cy="1758950"/>
                </a:xfrm>
                <a:custGeom>
                  <a:avLst/>
                  <a:gdLst>
                    <a:gd name="T0" fmla="*/ 780 w 792"/>
                    <a:gd name="T1" fmla="*/ 16 h 1108"/>
                    <a:gd name="T2" fmla="*/ 752 w 792"/>
                    <a:gd name="T3" fmla="*/ 4 h 1108"/>
                    <a:gd name="T4" fmla="*/ 622 w 792"/>
                    <a:gd name="T5" fmla="*/ 26 h 1108"/>
                    <a:gd name="T6" fmla="*/ 230 w 792"/>
                    <a:gd name="T7" fmla="*/ 382 h 1108"/>
                    <a:gd name="T8" fmla="*/ 118 w 792"/>
                    <a:gd name="T9" fmla="*/ 576 h 1108"/>
                    <a:gd name="T10" fmla="*/ 106 w 792"/>
                    <a:gd name="T11" fmla="*/ 550 h 1108"/>
                    <a:gd name="T12" fmla="*/ 112 w 792"/>
                    <a:gd name="T13" fmla="*/ 538 h 1108"/>
                    <a:gd name="T14" fmla="*/ 94 w 792"/>
                    <a:gd name="T15" fmla="*/ 520 h 1108"/>
                    <a:gd name="T16" fmla="*/ 90 w 792"/>
                    <a:gd name="T17" fmla="*/ 516 h 1108"/>
                    <a:gd name="T18" fmla="*/ 80 w 792"/>
                    <a:gd name="T19" fmla="*/ 512 h 1108"/>
                    <a:gd name="T20" fmla="*/ 72 w 792"/>
                    <a:gd name="T21" fmla="*/ 516 h 1108"/>
                    <a:gd name="T22" fmla="*/ 68 w 792"/>
                    <a:gd name="T23" fmla="*/ 522 h 1108"/>
                    <a:gd name="T24" fmla="*/ 56 w 792"/>
                    <a:gd name="T25" fmla="*/ 522 h 1108"/>
                    <a:gd name="T26" fmla="*/ 44 w 792"/>
                    <a:gd name="T27" fmla="*/ 538 h 1108"/>
                    <a:gd name="T28" fmla="*/ 40 w 792"/>
                    <a:gd name="T29" fmla="*/ 560 h 1108"/>
                    <a:gd name="T30" fmla="*/ 0 w 792"/>
                    <a:gd name="T31" fmla="*/ 900 h 1108"/>
                    <a:gd name="T32" fmla="*/ 46 w 792"/>
                    <a:gd name="T33" fmla="*/ 738 h 1108"/>
                    <a:gd name="T34" fmla="*/ 32 w 792"/>
                    <a:gd name="T35" fmla="*/ 854 h 1108"/>
                    <a:gd name="T36" fmla="*/ 40 w 792"/>
                    <a:gd name="T37" fmla="*/ 950 h 1108"/>
                    <a:gd name="T38" fmla="*/ 32 w 792"/>
                    <a:gd name="T39" fmla="*/ 1026 h 1108"/>
                    <a:gd name="T40" fmla="*/ 80 w 792"/>
                    <a:gd name="T41" fmla="*/ 1078 h 1108"/>
                    <a:gd name="T42" fmla="*/ 120 w 792"/>
                    <a:gd name="T43" fmla="*/ 964 h 1108"/>
                    <a:gd name="T44" fmla="*/ 120 w 792"/>
                    <a:gd name="T45" fmla="*/ 896 h 1108"/>
                    <a:gd name="T46" fmla="*/ 114 w 792"/>
                    <a:gd name="T47" fmla="*/ 814 h 1108"/>
                    <a:gd name="T48" fmla="*/ 108 w 792"/>
                    <a:gd name="T49" fmla="*/ 732 h 1108"/>
                    <a:gd name="T50" fmla="*/ 156 w 792"/>
                    <a:gd name="T51" fmla="*/ 900 h 1108"/>
                    <a:gd name="T52" fmla="*/ 204 w 792"/>
                    <a:gd name="T53" fmla="*/ 1010 h 1108"/>
                    <a:gd name="T54" fmla="*/ 242 w 792"/>
                    <a:gd name="T55" fmla="*/ 1064 h 1108"/>
                    <a:gd name="T56" fmla="*/ 294 w 792"/>
                    <a:gd name="T57" fmla="*/ 1102 h 1108"/>
                    <a:gd name="T58" fmla="*/ 316 w 792"/>
                    <a:gd name="T59" fmla="*/ 1104 h 1108"/>
                    <a:gd name="T60" fmla="*/ 366 w 792"/>
                    <a:gd name="T61" fmla="*/ 1096 h 1108"/>
                    <a:gd name="T62" fmla="*/ 408 w 792"/>
                    <a:gd name="T63" fmla="*/ 1072 h 1108"/>
                    <a:gd name="T64" fmla="*/ 432 w 792"/>
                    <a:gd name="T65" fmla="*/ 1058 h 1108"/>
                    <a:gd name="T66" fmla="*/ 454 w 792"/>
                    <a:gd name="T67" fmla="*/ 1034 h 1108"/>
                    <a:gd name="T68" fmla="*/ 470 w 792"/>
                    <a:gd name="T69" fmla="*/ 1030 h 1108"/>
                    <a:gd name="T70" fmla="*/ 502 w 792"/>
                    <a:gd name="T71" fmla="*/ 1002 h 1108"/>
                    <a:gd name="T72" fmla="*/ 508 w 792"/>
                    <a:gd name="T73" fmla="*/ 988 h 1108"/>
                    <a:gd name="T74" fmla="*/ 534 w 792"/>
                    <a:gd name="T75" fmla="*/ 974 h 1108"/>
                    <a:gd name="T76" fmla="*/ 550 w 792"/>
                    <a:gd name="T77" fmla="*/ 952 h 1108"/>
                    <a:gd name="T78" fmla="*/ 576 w 792"/>
                    <a:gd name="T79" fmla="*/ 860 h 1108"/>
                    <a:gd name="T80" fmla="*/ 580 w 792"/>
                    <a:gd name="T81" fmla="*/ 832 h 1108"/>
                    <a:gd name="T82" fmla="*/ 524 w 792"/>
                    <a:gd name="T83" fmla="*/ 726 h 1108"/>
                    <a:gd name="T84" fmla="*/ 460 w 792"/>
                    <a:gd name="T85" fmla="*/ 674 h 1108"/>
                    <a:gd name="T86" fmla="*/ 564 w 792"/>
                    <a:gd name="T87" fmla="*/ 630 h 1108"/>
                    <a:gd name="T88" fmla="*/ 694 w 792"/>
                    <a:gd name="T89" fmla="*/ 536 h 1108"/>
                    <a:gd name="T90" fmla="*/ 756 w 792"/>
                    <a:gd name="T91" fmla="*/ 300 h 1108"/>
                    <a:gd name="T92" fmla="*/ 74 w 792"/>
                    <a:gd name="T93" fmla="*/ 522 h 1108"/>
                    <a:gd name="T94" fmla="*/ 74 w 792"/>
                    <a:gd name="T95" fmla="*/ 522 h 11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</a:cxnLst>
                  <a:rect l="0" t="0" r="r" b="b"/>
                  <a:pathLst>
                    <a:path w="792" h="1108">
                      <a:moveTo>
                        <a:pt x="792" y="30"/>
                      </a:moveTo>
                      <a:lnTo>
                        <a:pt x="792" y="30"/>
                      </a:lnTo>
                      <a:lnTo>
                        <a:pt x="786" y="20"/>
                      </a:lnTo>
                      <a:lnTo>
                        <a:pt x="780" y="16"/>
                      </a:lnTo>
                      <a:lnTo>
                        <a:pt x="774" y="12"/>
                      </a:lnTo>
                      <a:lnTo>
                        <a:pt x="774" y="12"/>
                      </a:lnTo>
                      <a:lnTo>
                        <a:pt x="764" y="6"/>
                      </a:lnTo>
                      <a:lnTo>
                        <a:pt x="752" y="4"/>
                      </a:lnTo>
                      <a:lnTo>
                        <a:pt x="732" y="0"/>
                      </a:lnTo>
                      <a:lnTo>
                        <a:pt x="716" y="0"/>
                      </a:lnTo>
                      <a:lnTo>
                        <a:pt x="710" y="0"/>
                      </a:lnTo>
                      <a:lnTo>
                        <a:pt x="622" y="26"/>
                      </a:lnTo>
                      <a:lnTo>
                        <a:pt x="522" y="78"/>
                      </a:lnTo>
                      <a:lnTo>
                        <a:pt x="418" y="162"/>
                      </a:lnTo>
                      <a:lnTo>
                        <a:pt x="338" y="244"/>
                      </a:lnTo>
                      <a:lnTo>
                        <a:pt x="230" y="382"/>
                      </a:lnTo>
                      <a:lnTo>
                        <a:pt x="166" y="484"/>
                      </a:lnTo>
                      <a:lnTo>
                        <a:pt x="128" y="552"/>
                      </a:lnTo>
                      <a:lnTo>
                        <a:pt x="118" y="576"/>
                      </a:lnTo>
                      <a:lnTo>
                        <a:pt x="118" y="576"/>
                      </a:lnTo>
                      <a:lnTo>
                        <a:pt x="118" y="570"/>
                      </a:lnTo>
                      <a:lnTo>
                        <a:pt x="118" y="570"/>
                      </a:lnTo>
                      <a:lnTo>
                        <a:pt x="114" y="562"/>
                      </a:lnTo>
                      <a:lnTo>
                        <a:pt x="106" y="550"/>
                      </a:lnTo>
                      <a:lnTo>
                        <a:pt x="106" y="550"/>
                      </a:lnTo>
                      <a:lnTo>
                        <a:pt x="110" y="544"/>
                      </a:lnTo>
                      <a:lnTo>
                        <a:pt x="112" y="538"/>
                      </a:lnTo>
                      <a:lnTo>
                        <a:pt x="112" y="538"/>
                      </a:lnTo>
                      <a:lnTo>
                        <a:pt x="110" y="530"/>
                      </a:lnTo>
                      <a:lnTo>
                        <a:pt x="106" y="526"/>
                      </a:lnTo>
                      <a:lnTo>
                        <a:pt x="102" y="522"/>
                      </a:lnTo>
                      <a:lnTo>
                        <a:pt x="94" y="520"/>
                      </a:lnTo>
                      <a:lnTo>
                        <a:pt x="94" y="520"/>
                      </a:lnTo>
                      <a:lnTo>
                        <a:pt x="92" y="520"/>
                      </a:lnTo>
                      <a:lnTo>
                        <a:pt x="94" y="516"/>
                      </a:lnTo>
                      <a:lnTo>
                        <a:pt x="90" y="516"/>
                      </a:lnTo>
                      <a:lnTo>
                        <a:pt x="86" y="516"/>
                      </a:lnTo>
                      <a:lnTo>
                        <a:pt x="86" y="516"/>
                      </a:lnTo>
                      <a:lnTo>
                        <a:pt x="80" y="512"/>
                      </a:lnTo>
                      <a:lnTo>
                        <a:pt x="80" y="512"/>
                      </a:lnTo>
                      <a:lnTo>
                        <a:pt x="80" y="512"/>
                      </a:lnTo>
                      <a:lnTo>
                        <a:pt x="76" y="514"/>
                      </a:lnTo>
                      <a:lnTo>
                        <a:pt x="72" y="512"/>
                      </a:lnTo>
                      <a:lnTo>
                        <a:pt x="72" y="516"/>
                      </a:lnTo>
                      <a:lnTo>
                        <a:pt x="68" y="516"/>
                      </a:lnTo>
                      <a:lnTo>
                        <a:pt x="66" y="516"/>
                      </a:lnTo>
                      <a:lnTo>
                        <a:pt x="68" y="520"/>
                      </a:lnTo>
                      <a:lnTo>
                        <a:pt x="68" y="522"/>
                      </a:lnTo>
                      <a:lnTo>
                        <a:pt x="68" y="522"/>
                      </a:lnTo>
                      <a:lnTo>
                        <a:pt x="62" y="520"/>
                      </a:lnTo>
                      <a:lnTo>
                        <a:pt x="62" y="520"/>
                      </a:lnTo>
                      <a:lnTo>
                        <a:pt x="56" y="522"/>
                      </a:lnTo>
                      <a:lnTo>
                        <a:pt x="50" y="526"/>
                      </a:lnTo>
                      <a:lnTo>
                        <a:pt x="46" y="530"/>
                      </a:lnTo>
                      <a:lnTo>
                        <a:pt x="44" y="538"/>
                      </a:lnTo>
                      <a:lnTo>
                        <a:pt x="44" y="538"/>
                      </a:lnTo>
                      <a:lnTo>
                        <a:pt x="46" y="542"/>
                      </a:lnTo>
                      <a:lnTo>
                        <a:pt x="48" y="548"/>
                      </a:lnTo>
                      <a:lnTo>
                        <a:pt x="48" y="548"/>
                      </a:lnTo>
                      <a:lnTo>
                        <a:pt x="40" y="560"/>
                      </a:lnTo>
                      <a:lnTo>
                        <a:pt x="36" y="568"/>
                      </a:lnTo>
                      <a:lnTo>
                        <a:pt x="28" y="552"/>
                      </a:lnTo>
                      <a:lnTo>
                        <a:pt x="0" y="502"/>
                      </a:lnTo>
                      <a:lnTo>
                        <a:pt x="0" y="900"/>
                      </a:lnTo>
                      <a:lnTo>
                        <a:pt x="0" y="900"/>
                      </a:lnTo>
                      <a:lnTo>
                        <a:pt x="18" y="834"/>
                      </a:lnTo>
                      <a:lnTo>
                        <a:pt x="32" y="782"/>
                      </a:lnTo>
                      <a:lnTo>
                        <a:pt x="46" y="738"/>
                      </a:lnTo>
                      <a:lnTo>
                        <a:pt x="44" y="766"/>
                      </a:lnTo>
                      <a:lnTo>
                        <a:pt x="38" y="814"/>
                      </a:lnTo>
                      <a:lnTo>
                        <a:pt x="40" y="832"/>
                      </a:lnTo>
                      <a:lnTo>
                        <a:pt x="32" y="854"/>
                      </a:lnTo>
                      <a:lnTo>
                        <a:pt x="32" y="888"/>
                      </a:lnTo>
                      <a:lnTo>
                        <a:pt x="32" y="896"/>
                      </a:lnTo>
                      <a:lnTo>
                        <a:pt x="32" y="946"/>
                      </a:lnTo>
                      <a:lnTo>
                        <a:pt x="40" y="950"/>
                      </a:lnTo>
                      <a:lnTo>
                        <a:pt x="40" y="958"/>
                      </a:lnTo>
                      <a:lnTo>
                        <a:pt x="32" y="964"/>
                      </a:lnTo>
                      <a:lnTo>
                        <a:pt x="32" y="988"/>
                      </a:lnTo>
                      <a:lnTo>
                        <a:pt x="32" y="1026"/>
                      </a:lnTo>
                      <a:lnTo>
                        <a:pt x="48" y="1058"/>
                      </a:lnTo>
                      <a:lnTo>
                        <a:pt x="72" y="1078"/>
                      </a:lnTo>
                      <a:lnTo>
                        <a:pt x="76" y="1056"/>
                      </a:lnTo>
                      <a:lnTo>
                        <a:pt x="80" y="1078"/>
                      </a:lnTo>
                      <a:lnTo>
                        <a:pt x="104" y="1058"/>
                      </a:lnTo>
                      <a:lnTo>
                        <a:pt x="120" y="1026"/>
                      </a:lnTo>
                      <a:lnTo>
                        <a:pt x="120" y="988"/>
                      </a:lnTo>
                      <a:lnTo>
                        <a:pt x="120" y="964"/>
                      </a:lnTo>
                      <a:lnTo>
                        <a:pt x="112" y="958"/>
                      </a:lnTo>
                      <a:lnTo>
                        <a:pt x="112" y="950"/>
                      </a:lnTo>
                      <a:lnTo>
                        <a:pt x="120" y="946"/>
                      </a:lnTo>
                      <a:lnTo>
                        <a:pt x="120" y="896"/>
                      </a:lnTo>
                      <a:lnTo>
                        <a:pt x="120" y="888"/>
                      </a:lnTo>
                      <a:lnTo>
                        <a:pt x="120" y="854"/>
                      </a:lnTo>
                      <a:lnTo>
                        <a:pt x="112" y="832"/>
                      </a:lnTo>
                      <a:lnTo>
                        <a:pt x="114" y="814"/>
                      </a:lnTo>
                      <a:lnTo>
                        <a:pt x="108" y="766"/>
                      </a:lnTo>
                      <a:lnTo>
                        <a:pt x="106" y="738"/>
                      </a:lnTo>
                      <a:lnTo>
                        <a:pt x="106" y="738"/>
                      </a:lnTo>
                      <a:lnTo>
                        <a:pt x="108" y="732"/>
                      </a:lnTo>
                      <a:lnTo>
                        <a:pt x="108" y="732"/>
                      </a:lnTo>
                      <a:lnTo>
                        <a:pt x="122" y="778"/>
                      </a:lnTo>
                      <a:lnTo>
                        <a:pt x="138" y="834"/>
                      </a:lnTo>
                      <a:lnTo>
                        <a:pt x="156" y="900"/>
                      </a:lnTo>
                      <a:lnTo>
                        <a:pt x="156" y="900"/>
                      </a:lnTo>
                      <a:lnTo>
                        <a:pt x="174" y="942"/>
                      </a:lnTo>
                      <a:lnTo>
                        <a:pt x="190" y="978"/>
                      </a:lnTo>
                      <a:lnTo>
                        <a:pt x="204" y="1010"/>
                      </a:lnTo>
                      <a:lnTo>
                        <a:pt x="204" y="1010"/>
                      </a:lnTo>
                      <a:lnTo>
                        <a:pt x="218" y="1034"/>
                      </a:lnTo>
                      <a:lnTo>
                        <a:pt x="230" y="1050"/>
                      </a:lnTo>
                      <a:lnTo>
                        <a:pt x="242" y="1064"/>
                      </a:lnTo>
                      <a:lnTo>
                        <a:pt x="268" y="1090"/>
                      </a:lnTo>
                      <a:lnTo>
                        <a:pt x="284" y="1100"/>
                      </a:lnTo>
                      <a:lnTo>
                        <a:pt x="294" y="1102"/>
                      </a:lnTo>
                      <a:lnTo>
                        <a:pt x="294" y="1102"/>
                      </a:lnTo>
                      <a:lnTo>
                        <a:pt x="296" y="1100"/>
                      </a:lnTo>
                      <a:lnTo>
                        <a:pt x="300" y="1098"/>
                      </a:lnTo>
                      <a:lnTo>
                        <a:pt x="308" y="1100"/>
                      </a:lnTo>
                      <a:lnTo>
                        <a:pt x="316" y="1104"/>
                      </a:lnTo>
                      <a:lnTo>
                        <a:pt x="316" y="1104"/>
                      </a:lnTo>
                      <a:lnTo>
                        <a:pt x="322" y="1108"/>
                      </a:lnTo>
                      <a:lnTo>
                        <a:pt x="350" y="1108"/>
                      </a:lnTo>
                      <a:lnTo>
                        <a:pt x="366" y="1096"/>
                      </a:lnTo>
                      <a:lnTo>
                        <a:pt x="384" y="1082"/>
                      </a:lnTo>
                      <a:lnTo>
                        <a:pt x="384" y="1082"/>
                      </a:lnTo>
                      <a:lnTo>
                        <a:pt x="396" y="1076"/>
                      </a:lnTo>
                      <a:lnTo>
                        <a:pt x="408" y="1072"/>
                      </a:lnTo>
                      <a:lnTo>
                        <a:pt x="418" y="1068"/>
                      </a:lnTo>
                      <a:lnTo>
                        <a:pt x="418" y="1068"/>
                      </a:lnTo>
                      <a:lnTo>
                        <a:pt x="426" y="1064"/>
                      </a:lnTo>
                      <a:lnTo>
                        <a:pt x="432" y="1058"/>
                      </a:lnTo>
                      <a:lnTo>
                        <a:pt x="438" y="1050"/>
                      </a:lnTo>
                      <a:lnTo>
                        <a:pt x="438" y="1050"/>
                      </a:lnTo>
                      <a:lnTo>
                        <a:pt x="446" y="1040"/>
                      </a:lnTo>
                      <a:lnTo>
                        <a:pt x="454" y="1034"/>
                      </a:lnTo>
                      <a:lnTo>
                        <a:pt x="458" y="1032"/>
                      </a:lnTo>
                      <a:lnTo>
                        <a:pt x="462" y="1030"/>
                      </a:lnTo>
                      <a:lnTo>
                        <a:pt x="462" y="1030"/>
                      </a:lnTo>
                      <a:lnTo>
                        <a:pt x="470" y="1030"/>
                      </a:lnTo>
                      <a:lnTo>
                        <a:pt x="480" y="1026"/>
                      </a:lnTo>
                      <a:lnTo>
                        <a:pt x="492" y="1014"/>
                      </a:lnTo>
                      <a:lnTo>
                        <a:pt x="492" y="1014"/>
                      </a:lnTo>
                      <a:lnTo>
                        <a:pt x="502" y="1002"/>
                      </a:lnTo>
                      <a:lnTo>
                        <a:pt x="506" y="992"/>
                      </a:lnTo>
                      <a:lnTo>
                        <a:pt x="506" y="992"/>
                      </a:lnTo>
                      <a:lnTo>
                        <a:pt x="506" y="992"/>
                      </a:lnTo>
                      <a:lnTo>
                        <a:pt x="508" y="988"/>
                      </a:lnTo>
                      <a:lnTo>
                        <a:pt x="514" y="982"/>
                      </a:lnTo>
                      <a:lnTo>
                        <a:pt x="526" y="976"/>
                      </a:lnTo>
                      <a:lnTo>
                        <a:pt x="526" y="976"/>
                      </a:lnTo>
                      <a:lnTo>
                        <a:pt x="534" y="974"/>
                      </a:lnTo>
                      <a:lnTo>
                        <a:pt x="538" y="970"/>
                      </a:lnTo>
                      <a:lnTo>
                        <a:pt x="546" y="962"/>
                      </a:lnTo>
                      <a:lnTo>
                        <a:pt x="548" y="954"/>
                      </a:lnTo>
                      <a:lnTo>
                        <a:pt x="550" y="952"/>
                      </a:lnTo>
                      <a:lnTo>
                        <a:pt x="560" y="916"/>
                      </a:lnTo>
                      <a:lnTo>
                        <a:pt x="576" y="890"/>
                      </a:lnTo>
                      <a:lnTo>
                        <a:pt x="576" y="860"/>
                      </a:lnTo>
                      <a:lnTo>
                        <a:pt x="576" y="860"/>
                      </a:lnTo>
                      <a:lnTo>
                        <a:pt x="578" y="850"/>
                      </a:lnTo>
                      <a:lnTo>
                        <a:pt x="580" y="840"/>
                      </a:lnTo>
                      <a:lnTo>
                        <a:pt x="580" y="832"/>
                      </a:lnTo>
                      <a:lnTo>
                        <a:pt x="580" y="832"/>
                      </a:lnTo>
                      <a:lnTo>
                        <a:pt x="576" y="820"/>
                      </a:lnTo>
                      <a:lnTo>
                        <a:pt x="572" y="808"/>
                      </a:lnTo>
                      <a:lnTo>
                        <a:pt x="566" y="792"/>
                      </a:lnTo>
                      <a:lnTo>
                        <a:pt x="524" y="726"/>
                      </a:lnTo>
                      <a:lnTo>
                        <a:pt x="524" y="726"/>
                      </a:lnTo>
                      <a:lnTo>
                        <a:pt x="474" y="680"/>
                      </a:lnTo>
                      <a:lnTo>
                        <a:pt x="474" y="680"/>
                      </a:lnTo>
                      <a:lnTo>
                        <a:pt x="460" y="674"/>
                      </a:lnTo>
                      <a:lnTo>
                        <a:pt x="438" y="666"/>
                      </a:lnTo>
                      <a:lnTo>
                        <a:pt x="384" y="646"/>
                      </a:lnTo>
                      <a:lnTo>
                        <a:pt x="524" y="634"/>
                      </a:lnTo>
                      <a:lnTo>
                        <a:pt x="564" y="630"/>
                      </a:lnTo>
                      <a:lnTo>
                        <a:pt x="606" y="624"/>
                      </a:lnTo>
                      <a:lnTo>
                        <a:pt x="636" y="608"/>
                      </a:lnTo>
                      <a:lnTo>
                        <a:pt x="666" y="580"/>
                      </a:lnTo>
                      <a:lnTo>
                        <a:pt x="694" y="536"/>
                      </a:lnTo>
                      <a:lnTo>
                        <a:pt x="714" y="486"/>
                      </a:lnTo>
                      <a:lnTo>
                        <a:pt x="724" y="454"/>
                      </a:lnTo>
                      <a:lnTo>
                        <a:pt x="742" y="360"/>
                      </a:lnTo>
                      <a:lnTo>
                        <a:pt x="756" y="300"/>
                      </a:lnTo>
                      <a:lnTo>
                        <a:pt x="788" y="150"/>
                      </a:lnTo>
                      <a:lnTo>
                        <a:pt x="792" y="100"/>
                      </a:lnTo>
                      <a:lnTo>
                        <a:pt x="792" y="30"/>
                      </a:lnTo>
                      <a:close/>
                      <a:moveTo>
                        <a:pt x="74" y="522"/>
                      </a:moveTo>
                      <a:lnTo>
                        <a:pt x="74" y="524"/>
                      </a:lnTo>
                      <a:lnTo>
                        <a:pt x="72" y="522"/>
                      </a:lnTo>
                      <a:lnTo>
                        <a:pt x="74" y="522"/>
                      </a:lnTo>
                      <a:lnTo>
                        <a:pt x="74" y="52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14000"/>
                  </a:schemeClr>
                </a:solidFill>
                <a:ln w="9525">
                  <a:solidFill>
                    <a:schemeClr val="tx2">
                      <a:lumMod val="60000"/>
                      <a:lumOff val="40000"/>
                      <a:alpha val="16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6000"/>
                    </a:schemeClr>
                  </a:glow>
                  <a:softEdge rad="12700"/>
                </a:effectLst>
                <a:extLst/>
              </p:spPr>
              <p:txBody>
                <a:bodyPr/>
                <a:lstStyle/>
                <a:p>
                  <a:pPr defTabSz="45720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  <a:cs typeface="+mn-cs"/>
                  </a:endParaRPr>
                </a:p>
              </p:txBody>
            </p:sp>
          </p:grpSp>
          <p:grpSp>
            <p:nvGrpSpPr>
              <p:cNvPr id="55" name="Group 97"/>
              <p:cNvGrpSpPr>
                <a:grpSpLocks noChangeAspect="1"/>
              </p:cNvGrpSpPr>
              <p:nvPr/>
            </p:nvGrpSpPr>
            <p:grpSpPr>
              <a:xfrm>
                <a:off x="4876750" y="5704502"/>
                <a:ext cx="1752575" cy="1153497"/>
                <a:chOff x="4978400" y="152400"/>
                <a:chExt cx="2489200" cy="163830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66" name="Freeform 28"/>
                <p:cNvSpPr>
                  <a:spLocks/>
                </p:cNvSpPr>
                <p:nvPr/>
              </p:nvSpPr>
              <p:spPr bwMode="auto">
                <a:xfrm>
                  <a:off x="6003925" y="923925"/>
                  <a:ext cx="22225" cy="546100"/>
                </a:xfrm>
                <a:custGeom>
                  <a:avLst/>
                  <a:gdLst>
                    <a:gd name="T0" fmla="*/ 12 w 14"/>
                    <a:gd name="T1" fmla="*/ 344 h 344"/>
                    <a:gd name="T2" fmla="*/ 12 w 14"/>
                    <a:gd name="T3" fmla="*/ 344 h 344"/>
                    <a:gd name="T4" fmla="*/ 14 w 14"/>
                    <a:gd name="T5" fmla="*/ 344 h 344"/>
                    <a:gd name="T6" fmla="*/ 14 w 14"/>
                    <a:gd name="T7" fmla="*/ 344 h 344"/>
                    <a:gd name="T8" fmla="*/ 14 w 14"/>
                    <a:gd name="T9" fmla="*/ 326 h 344"/>
                    <a:gd name="T10" fmla="*/ 14 w 14"/>
                    <a:gd name="T11" fmla="*/ 58 h 344"/>
                    <a:gd name="T12" fmla="*/ 14 w 14"/>
                    <a:gd name="T13" fmla="*/ 58 h 344"/>
                    <a:gd name="T14" fmla="*/ 14 w 14"/>
                    <a:gd name="T15" fmla="*/ 30 h 344"/>
                    <a:gd name="T16" fmla="*/ 14 w 14"/>
                    <a:gd name="T17" fmla="*/ 30 h 344"/>
                    <a:gd name="T18" fmla="*/ 12 w 14"/>
                    <a:gd name="T19" fmla="*/ 16 h 344"/>
                    <a:gd name="T20" fmla="*/ 8 w 14"/>
                    <a:gd name="T21" fmla="*/ 4 h 344"/>
                    <a:gd name="T22" fmla="*/ 8 w 14"/>
                    <a:gd name="T23" fmla="*/ 4 h 344"/>
                    <a:gd name="T24" fmla="*/ 6 w 14"/>
                    <a:gd name="T25" fmla="*/ 2 h 344"/>
                    <a:gd name="T26" fmla="*/ 4 w 14"/>
                    <a:gd name="T27" fmla="*/ 0 h 344"/>
                    <a:gd name="T28" fmla="*/ 2 w 14"/>
                    <a:gd name="T29" fmla="*/ 0 h 344"/>
                    <a:gd name="T30" fmla="*/ 0 w 14"/>
                    <a:gd name="T31" fmla="*/ 2 h 344"/>
                    <a:gd name="T32" fmla="*/ 0 w 14"/>
                    <a:gd name="T33" fmla="*/ 2 h 344"/>
                    <a:gd name="T34" fmla="*/ 0 w 14"/>
                    <a:gd name="T35" fmla="*/ 10 h 344"/>
                    <a:gd name="T36" fmla="*/ 0 w 14"/>
                    <a:gd name="T37" fmla="*/ 18 h 344"/>
                    <a:gd name="T38" fmla="*/ 0 w 14"/>
                    <a:gd name="T39" fmla="*/ 18 h 344"/>
                    <a:gd name="T40" fmla="*/ 2 w 14"/>
                    <a:gd name="T41" fmla="*/ 30 h 344"/>
                    <a:gd name="T42" fmla="*/ 4 w 14"/>
                    <a:gd name="T43" fmla="*/ 44 h 344"/>
                    <a:gd name="T44" fmla="*/ 10 w 14"/>
                    <a:gd name="T45" fmla="*/ 326 h 344"/>
                    <a:gd name="T46" fmla="*/ 10 w 14"/>
                    <a:gd name="T47" fmla="*/ 326 h 344"/>
                    <a:gd name="T48" fmla="*/ 10 w 14"/>
                    <a:gd name="T49" fmla="*/ 338 h 344"/>
                    <a:gd name="T50" fmla="*/ 12 w 14"/>
                    <a:gd name="T51" fmla="*/ 344 h 344"/>
                    <a:gd name="T52" fmla="*/ 12 w 14"/>
                    <a:gd name="T53" fmla="*/ 344 h 3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14" h="344">
                      <a:moveTo>
                        <a:pt x="12" y="344"/>
                      </a:moveTo>
                      <a:lnTo>
                        <a:pt x="12" y="344"/>
                      </a:lnTo>
                      <a:lnTo>
                        <a:pt x="14" y="344"/>
                      </a:lnTo>
                      <a:lnTo>
                        <a:pt x="14" y="344"/>
                      </a:lnTo>
                      <a:lnTo>
                        <a:pt x="14" y="326"/>
                      </a:lnTo>
                      <a:lnTo>
                        <a:pt x="14" y="58"/>
                      </a:lnTo>
                      <a:lnTo>
                        <a:pt x="14" y="58"/>
                      </a:lnTo>
                      <a:lnTo>
                        <a:pt x="14" y="30"/>
                      </a:lnTo>
                      <a:lnTo>
                        <a:pt x="14" y="30"/>
                      </a:lnTo>
                      <a:lnTo>
                        <a:pt x="12" y="16"/>
                      </a:lnTo>
                      <a:lnTo>
                        <a:pt x="8" y="4"/>
                      </a:lnTo>
                      <a:lnTo>
                        <a:pt x="8" y="4"/>
                      </a:lnTo>
                      <a:lnTo>
                        <a:pt x="6" y="2"/>
                      </a:lnTo>
                      <a:lnTo>
                        <a:pt x="4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10"/>
                      </a:lnTo>
                      <a:lnTo>
                        <a:pt x="0" y="18"/>
                      </a:lnTo>
                      <a:lnTo>
                        <a:pt x="0" y="18"/>
                      </a:lnTo>
                      <a:lnTo>
                        <a:pt x="2" y="30"/>
                      </a:lnTo>
                      <a:lnTo>
                        <a:pt x="4" y="44"/>
                      </a:lnTo>
                      <a:lnTo>
                        <a:pt x="10" y="326"/>
                      </a:lnTo>
                      <a:lnTo>
                        <a:pt x="10" y="326"/>
                      </a:lnTo>
                      <a:lnTo>
                        <a:pt x="10" y="338"/>
                      </a:lnTo>
                      <a:lnTo>
                        <a:pt x="12" y="344"/>
                      </a:lnTo>
                      <a:lnTo>
                        <a:pt x="12" y="34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  <a:cs typeface="+mn-cs"/>
                  </a:endParaRPr>
                </a:p>
              </p:txBody>
            </p:sp>
            <p:sp>
              <p:nvSpPr>
                <p:cNvPr id="67" name="Freeform 29"/>
                <p:cNvSpPr>
                  <a:spLocks/>
                </p:cNvSpPr>
                <p:nvPr/>
              </p:nvSpPr>
              <p:spPr bwMode="auto">
                <a:xfrm>
                  <a:off x="6019800" y="1482725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  <a:cs typeface="+mn-cs"/>
                  </a:endParaRPr>
                </a:p>
              </p:txBody>
            </p:sp>
            <p:sp>
              <p:nvSpPr>
                <p:cNvPr id="68" name="Freeform 30"/>
                <p:cNvSpPr>
                  <a:spLocks/>
                </p:cNvSpPr>
                <p:nvPr/>
              </p:nvSpPr>
              <p:spPr bwMode="auto">
                <a:xfrm>
                  <a:off x="6045200" y="1257300"/>
                  <a:ext cx="501650" cy="228600"/>
                </a:xfrm>
                <a:custGeom>
                  <a:avLst/>
                  <a:gdLst>
                    <a:gd name="T0" fmla="*/ 2 w 316"/>
                    <a:gd name="T1" fmla="*/ 144 h 144"/>
                    <a:gd name="T2" fmla="*/ 2 w 316"/>
                    <a:gd name="T3" fmla="*/ 144 h 144"/>
                    <a:gd name="T4" fmla="*/ 18 w 316"/>
                    <a:gd name="T5" fmla="*/ 138 h 144"/>
                    <a:gd name="T6" fmla="*/ 276 w 316"/>
                    <a:gd name="T7" fmla="*/ 20 h 144"/>
                    <a:gd name="T8" fmla="*/ 276 w 316"/>
                    <a:gd name="T9" fmla="*/ 20 h 144"/>
                    <a:gd name="T10" fmla="*/ 288 w 316"/>
                    <a:gd name="T11" fmla="*/ 16 h 144"/>
                    <a:gd name="T12" fmla="*/ 298 w 316"/>
                    <a:gd name="T13" fmla="*/ 12 h 144"/>
                    <a:gd name="T14" fmla="*/ 298 w 316"/>
                    <a:gd name="T15" fmla="*/ 12 h 144"/>
                    <a:gd name="T16" fmla="*/ 306 w 316"/>
                    <a:gd name="T17" fmla="*/ 10 h 144"/>
                    <a:gd name="T18" fmla="*/ 314 w 316"/>
                    <a:gd name="T19" fmla="*/ 6 h 144"/>
                    <a:gd name="T20" fmla="*/ 314 w 316"/>
                    <a:gd name="T21" fmla="*/ 6 h 144"/>
                    <a:gd name="T22" fmla="*/ 316 w 316"/>
                    <a:gd name="T23" fmla="*/ 2 h 144"/>
                    <a:gd name="T24" fmla="*/ 314 w 316"/>
                    <a:gd name="T25" fmla="*/ 0 h 144"/>
                    <a:gd name="T26" fmla="*/ 312 w 316"/>
                    <a:gd name="T27" fmla="*/ 0 h 144"/>
                    <a:gd name="T28" fmla="*/ 308 w 316"/>
                    <a:gd name="T29" fmla="*/ 0 h 144"/>
                    <a:gd name="T30" fmla="*/ 308 w 316"/>
                    <a:gd name="T31" fmla="*/ 0 h 144"/>
                    <a:gd name="T32" fmla="*/ 296 w 316"/>
                    <a:gd name="T33" fmla="*/ 2 h 144"/>
                    <a:gd name="T34" fmla="*/ 284 w 316"/>
                    <a:gd name="T35" fmla="*/ 6 h 144"/>
                    <a:gd name="T36" fmla="*/ 284 w 316"/>
                    <a:gd name="T37" fmla="*/ 6 h 144"/>
                    <a:gd name="T38" fmla="*/ 258 w 316"/>
                    <a:gd name="T39" fmla="*/ 18 h 144"/>
                    <a:gd name="T40" fmla="*/ 16 w 316"/>
                    <a:gd name="T41" fmla="*/ 132 h 144"/>
                    <a:gd name="T42" fmla="*/ 16 w 316"/>
                    <a:gd name="T43" fmla="*/ 132 h 144"/>
                    <a:gd name="T44" fmla="*/ 0 w 316"/>
                    <a:gd name="T45" fmla="*/ 140 h 144"/>
                    <a:gd name="T46" fmla="*/ 0 w 316"/>
                    <a:gd name="T47" fmla="*/ 140 h 144"/>
                    <a:gd name="T48" fmla="*/ 0 w 316"/>
                    <a:gd name="T49" fmla="*/ 142 h 144"/>
                    <a:gd name="T50" fmla="*/ 0 w 316"/>
                    <a:gd name="T51" fmla="*/ 142 h 144"/>
                    <a:gd name="T52" fmla="*/ 2 w 316"/>
                    <a:gd name="T53" fmla="*/ 144 h 144"/>
                    <a:gd name="T54" fmla="*/ 2 w 316"/>
                    <a:gd name="T55" fmla="*/ 144 h 1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316" h="144">
                      <a:moveTo>
                        <a:pt x="2" y="144"/>
                      </a:moveTo>
                      <a:lnTo>
                        <a:pt x="2" y="144"/>
                      </a:lnTo>
                      <a:lnTo>
                        <a:pt x="18" y="138"/>
                      </a:lnTo>
                      <a:lnTo>
                        <a:pt x="276" y="20"/>
                      </a:lnTo>
                      <a:lnTo>
                        <a:pt x="276" y="20"/>
                      </a:lnTo>
                      <a:lnTo>
                        <a:pt x="288" y="16"/>
                      </a:lnTo>
                      <a:lnTo>
                        <a:pt x="298" y="12"/>
                      </a:lnTo>
                      <a:lnTo>
                        <a:pt x="298" y="12"/>
                      </a:lnTo>
                      <a:lnTo>
                        <a:pt x="306" y="10"/>
                      </a:lnTo>
                      <a:lnTo>
                        <a:pt x="314" y="6"/>
                      </a:lnTo>
                      <a:lnTo>
                        <a:pt x="314" y="6"/>
                      </a:lnTo>
                      <a:lnTo>
                        <a:pt x="316" y="2"/>
                      </a:lnTo>
                      <a:lnTo>
                        <a:pt x="314" y="0"/>
                      </a:lnTo>
                      <a:lnTo>
                        <a:pt x="312" y="0"/>
                      </a:lnTo>
                      <a:lnTo>
                        <a:pt x="308" y="0"/>
                      </a:lnTo>
                      <a:lnTo>
                        <a:pt x="308" y="0"/>
                      </a:lnTo>
                      <a:lnTo>
                        <a:pt x="296" y="2"/>
                      </a:lnTo>
                      <a:lnTo>
                        <a:pt x="284" y="6"/>
                      </a:lnTo>
                      <a:lnTo>
                        <a:pt x="284" y="6"/>
                      </a:lnTo>
                      <a:lnTo>
                        <a:pt x="258" y="18"/>
                      </a:lnTo>
                      <a:lnTo>
                        <a:pt x="16" y="132"/>
                      </a:lnTo>
                      <a:lnTo>
                        <a:pt x="16" y="132"/>
                      </a:lnTo>
                      <a:lnTo>
                        <a:pt x="0" y="140"/>
                      </a:lnTo>
                      <a:lnTo>
                        <a:pt x="0" y="140"/>
                      </a:lnTo>
                      <a:lnTo>
                        <a:pt x="0" y="142"/>
                      </a:lnTo>
                      <a:lnTo>
                        <a:pt x="0" y="142"/>
                      </a:lnTo>
                      <a:lnTo>
                        <a:pt x="2" y="144"/>
                      </a:lnTo>
                      <a:lnTo>
                        <a:pt x="2" y="14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  <a:cs typeface="+mn-cs"/>
                  </a:endParaRPr>
                </a:p>
              </p:txBody>
            </p:sp>
            <p:sp>
              <p:nvSpPr>
                <p:cNvPr id="69" name="Freeform 31"/>
                <p:cNvSpPr>
                  <a:spLocks noEditPoints="1"/>
                </p:cNvSpPr>
                <p:nvPr/>
              </p:nvSpPr>
              <p:spPr bwMode="auto">
                <a:xfrm>
                  <a:off x="4978400" y="152400"/>
                  <a:ext cx="2489200" cy="1638300"/>
                </a:xfrm>
                <a:custGeom>
                  <a:avLst/>
                  <a:gdLst>
                    <a:gd name="T0" fmla="*/ 1564 w 1568"/>
                    <a:gd name="T1" fmla="*/ 774 h 1032"/>
                    <a:gd name="T2" fmla="*/ 1550 w 1568"/>
                    <a:gd name="T3" fmla="*/ 756 h 1032"/>
                    <a:gd name="T4" fmla="*/ 1514 w 1568"/>
                    <a:gd name="T5" fmla="*/ 728 h 1032"/>
                    <a:gd name="T6" fmla="*/ 1166 w 1568"/>
                    <a:gd name="T7" fmla="*/ 710 h 1032"/>
                    <a:gd name="T8" fmla="*/ 762 w 1568"/>
                    <a:gd name="T9" fmla="*/ 854 h 1032"/>
                    <a:gd name="T10" fmla="*/ 666 w 1568"/>
                    <a:gd name="T11" fmla="*/ 908 h 1032"/>
                    <a:gd name="T12" fmla="*/ 672 w 1568"/>
                    <a:gd name="T13" fmla="*/ 894 h 1032"/>
                    <a:gd name="T14" fmla="*/ 678 w 1568"/>
                    <a:gd name="T15" fmla="*/ 876 h 1032"/>
                    <a:gd name="T16" fmla="*/ 686 w 1568"/>
                    <a:gd name="T17" fmla="*/ 864 h 1032"/>
                    <a:gd name="T18" fmla="*/ 676 w 1568"/>
                    <a:gd name="T19" fmla="*/ 846 h 1032"/>
                    <a:gd name="T20" fmla="*/ 680 w 1568"/>
                    <a:gd name="T21" fmla="*/ 842 h 1032"/>
                    <a:gd name="T22" fmla="*/ 672 w 1568"/>
                    <a:gd name="T23" fmla="*/ 838 h 1032"/>
                    <a:gd name="T24" fmla="*/ 668 w 1568"/>
                    <a:gd name="T25" fmla="*/ 830 h 1032"/>
                    <a:gd name="T26" fmla="*/ 660 w 1568"/>
                    <a:gd name="T27" fmla="*/ 830 h 1032"/>
                    <a:gd name="T28" fmla="*/ 654 w 1568"/>
                    <a:gd name="T29" fmla="*/ 832 h 1032"/>
                    <a:gd name="T30" fmla="*/ 648 w 1568"/>
                    <a:gd name="T31" fmla="*/ 828 h 1032"/>
                    <a:gd name="T32" fmla="*/ 634 w 1568"/>
                    <a:gd name="T33" fmla="*/ 826 h 1032"/>
                    <a:gd name="T34" fmla="*/ 622 w 1568"/>
                    <a:gd name="T35" fmla="*/ 834 h 1032"/>
                    <a:gd name="T36" fmla="*/ 620 w 1568"/>
                    <a:gd name="T37" fmla="*/ 844 h 1032"/>
                    <a:gd name="T38" fmla="*/ 600 w 1568"/>
                    <a:gd name="T39" fmla="*/ 838 h 1032"/>
                    <a:gd name="T40" fmla="*/ 584 w 1568"/>
                    <a:gd name="T41" fmla="*/ 448 h 1032"/>
                    <a:gd name="T42" fmla="*/ 456 w 1568"/>
                    <a:gd name="T43" fmla="*/ 96 h 1032"/>
                    <a:gd name="T44" fmla="*/ 376 w 1568"/>
                    <a:gd name="T45" fmla="*/ 14 h 1032"/>
                    <a:gd name="T46" fmla="*/ 310 w 1568"/>
                    <a:gd name="T47" fmla="*/ 0 h 1032"/>
                    <a:gd name="T48" fmla="*/ 296 w 1568"/>
                    <a:gd name="T49" fmla="*/ 10 h 1032"/>
                    <a:gd name="T50" fmla="*/ 240 w 1568"/>
                    <a:gd name="T51" fmla="*/ 112 h 1032"/>
                    <a:gd name="T52" fmla="*/ 126 w 1568"/>
                    <a:gd name="T53" fmla="*/ 418 h 1032"/>
                    <a:gd name="T54" fmla="*/ 108 w 1568"/>
                    <a:gd name="T55" fmla="*/ 562 h 1032"/>
                    <a:gd name="T56" fmla="*/ 170 w 1568"/>
                    <a:gd name="T57" fmla="*/ 662 h 1032"/>
                    <a:gd name="T58" fmla="*/ 320 w 1568"/>
                    <a:gd name="T59" fmla="*/ 780 h 1032"/>
                    <a:gd name="T60" fmla="*/ 222 w 1568"/>
                    <a:gd name="T61" fmla="*/ 760 h 1032"/>
                    <a:gd name="T62" fmla="*/ 78 w 1568"/>
                    <a:gd name="T63" fmla="*/ 806 h 1032"/>
                    <a:gd name="T64" fmla="*/ 52 w 1568"/>
                    <a:gd name="T65" fmla="*/ 826 h 1032"/>
                    <a:gd name="T66" fmla="*/ 40 w 1568"/>
                    <a:gd name="T67" fmla="*/ 842 h 1032"/>
                    <a:gd name="T68" fmla="*/ 16 w 1568"/>
                    <a:gd name="T69" fmla="*/ 888 h 1032"/>
                    <a:gd name="T70" fmla="*/ 2 w 1568"/>
                    <a:gd name="T71" fmla="*/ 958 h 1032"/>
                    <a:gd name="T72" fmla="*/ 2 w 1568"/>
                    <a:gd name="T73" fmla="*/ 980 h 1032"/>
                    <a:gd name="T74" fmla="*/ 10 w 1568"/>
                    <a:gd name="T75" fmla="*/ 992 h 1032"/>
                    <a:gd name="T76" fmla="*/ 18 w 1568"/>
                    <a:gd name="T77" fmla="*/ 1016 h 1032"/>
                    <a:gd name="T78" fmla="*/ 18 w 1568"/>
                    <a:gd name="T79" fmla="*/ 1032 h 1032"/>
                    <a:gd name="T80" fmla="*/ 512 w 1568"/>
                    <a:gd name="T81" fmla="*/ 1014 h 1032"/>
                    <a:gd name="T82" fmla="*/ 1388 w 1568"/>
                    <a:gd name="T83" fmla="*/ 1020 h 1032"/>
                    <a:gd name="T84" fmla="*/ 1562 w 1568"/>
                    <a:gd name="T85" fmla="*/ 816 h 1032"/>
                    <a:gd name="T86" fmla="*/ 1568 w 1568"/>
                    <a:gd name="T87" fmla="*/ 806 h 1032"/>
                    <a:gd name="T88" fmla="*/ 656 w 1568"/>
                    <a:gd name="T89" fmla="*/ 838 h 1032"/>
                    <a:gd name="T90" fmla="*/ 656 w 1568"/>
                    <a:gd name="T91" fmla="*/ 838 h 10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</a:cxnLst>
                  <a:rect l="0" t="0" r="r" b="b"/>
                  <a:pathLst>
                    <a:path w="1568" h="1032">
                      <a:moveTo>
                        <a:pt x="1568" y="784"/>
                      </a:moveTo>
                      <a:lnTo>
                        <a:pt x="1568" y="784"/>
                      </a:lnTo>
                      <a:lnTo>
                        <a:pt x="1564" y="774"/>
                      </a:lnTo>
                      <a:lnTo>
                        <a:pt x="1564" y="774"/>
                      </a:lnTo>
                      <a:lnTo>
                        <a:pt x="1558" y="764"/>
                      </a:lnTo>
                      <a:lnTo>
                        <a:pt x="1550" y="756"/>
                      </a:lnTo>
                      <a:lnTo>
                        <a:pt x="1534" y="742"/>
                      </a:lnTo>
                      <a:lnTo>
                        <a:pt x="1520" y="732"/>
                      </a:lnTo>
                      <a:lnTo>
                        <a:pt x="1514" y="728"/>
                      </a:lnTo>
                      <a:lnTo>
                        <a:pt x="1420" y="702"/>
                      </a:lnTo>
                      <a:lnTo>
                        <a:pt x="1302" y="692"/>
                      </a:lnTo>
                      <a:lnTo>
                        <a:pt x="1166" y="710"/>
                      </a:lnTo>
                      <a:lnTo>
                        <a:pt x="1046" y="738"/>
                      </a:lnTo>
                      <a:lnTo>
                        <a:pt x="874" y="800"/>
                      </a:lnTo>
                      <a:lnTo>
                        <a:pt x="762" y="854"/>
                      </a:lnTo>
                      <a:lnTo>
                        <a:pt x="688" y="894"/>
                      </a:lnTo>
                      <a:lnTo>
                        <a:pt x="666" y="908"/>
                      </a:lnTo>
                      <a:lnTo>
                        <a:pt x="666" y="908"/>
                      </a:lnTo>
                      <a:lnTo>
                        <a:pt x="670" y="904"/>
                      </a:lnTo>
                      <a:lnTo>
                        <a:pt x="670" y="904"/>
                      </a:lnTo>
                      <a:lnTo>
                        <a:pt x="672" y="894"/>
                      </a:lnTo>
                      <a:lnTo>
                        <a:pt x="672" y="880"/>
                      </a:lnTo>
                      <a:lnTo>
                        <a:pt x="672" y="880"/>
                      </a:lnTo>
                      <a:lnTo>
                        <a:pt x="678" y="876"/>
                      </a:lnTo>
                      <a:lnTo>
                        <a:pt x="682" y="872"/>
                      </a:lnTo>
                      <a:lnTo>
                        <a:pt x="682" y="872"/>
                      </a:lnTo>
                      <a:lnTo>
                        <a:pt x="686" y="864"/>
                      </a:lnTo>
                      <a:lnTo>
                        <a:pt x="684" y="858"/>
                      </a:lnTo>
                      <a:lnTo>
                        <a:pt x="682" y="852"/>
                      </a:lnTo>
                      <a:lnTo>
                        <a:pt x="676" y="846"/>
                      </a:lnTo>
                      <a:lnTo>
                        <a:pt x="676" y="846"/>
                      </a:lnTo>
                      <a:lnTo>
                        <a:pt x="674" y="846"/>
                      </a:lnTo>
                      <a:lnTo>
                        <a:pt x="680" y="842"/>
                      </a:lnTo>
                      <a:lnTo>
                        <a:pt x="674" y="840"/>
                      </a:lnTo>
                      <a:lnTo>
                        <a:pt x="672" y="838"/>
                      </a:lnTo>
                      <a:lnTo>
                        <a:pt x="672" y="838"/>
                      </a:lnTo>
                      <a:lnTo>
                        <a:pt x="670" y="832"/>
                      </a:lnTo>
                      <a:lnTo>
                        <a:pt x="668" y="832"/>
                      </a:lnTo>
                      <a:lnTo>
                        <a:pt x="668" y="830"/>
                      </a:lnTo>
                      <a:lnTo>
                        <a:pt x="664" y="830"/>
                      </a:lnTo>
                      <a:lnTo>
                        <a:pt x="660" y="828"/>
                      </a:lnTo>
                      <a:lnTo>
                        <a:pt x="660" y="830"/>
                      </a:lnTo>
                      <a:lnTo>
                        <a:pt x="656" y="828"/>
                      </a:lnTo>
                      <a:lnTo>
                        <a:pt x="654" y="826"/>
                      </a:lnTo>
                      <a:lnTo>
                        <a:pt x="654" y="832"/>
                      </a:lnTo>
                      <a:lnTo>
                        <a:pt x="652" y="832"/>
                      </a:lnTo>
                      <a:lnTo>
                        <a:pt x="652" y="832"/>
                      </a:lnTo>
                      <a:lnTo>
                        <a:pt x="648" y="828"/>
                      </a:lnTo>
                      <a:lnTo>
                        <a:pt x="648" y="828"/>
                      </a:lnTo>
                      <a:lnTo>
                        <a:pt x="642" y="826"/>
                      </a:lnTo>
                      <a:lnTo>
                        <a:pt x="634" y="826"/>
                      </a:lnTo>
                      <a:lnTo>
                        <a:pt x="628" y="828"/>
                      </a:lnTo>
                      <a:lnTo>
                        <a:pt x="622" y="834"/>
                      </a:lnTo>
                      <a:lnTo>
                        <a:pt x="622" y="834"/>
                      </a:lnTo>
                      <a:lnTo>
                        <a:pt x="620" y="840"/>
                      </a:lnTo>
                      <a:lnTo>
                        <a:pt x="620" y="844"/>
                      </a:lnTo>
                      <a:lnTo>
                        <a:pt x="620" y="844"/>
                      </a:lnTo>
                      <a:lnTo>
                        <a:pt x="606" y="850"/>
                      </a:lnTo>
                      <a:lnTo>
                        <a:pt x="598" y="856"/>
                      </a:lnTo>
                      <a:lnTo>
                        <a:pt x="600" y="838"/>
                      </a:lnTo>
                      <a:lnTo>
                        <a:pt x="604" y="756"/>
                      </a:lnTo>
                      <a:lnTo>
                        <a:pt x="604" y="630"/>
                      </a:lnTo>
                      <a:lnTo>
                        <a:pt x="584" y="448"/>
                      </a:lnTo>
                      <a:lnTo>
                        <a:pt x="560" y="328"/>
                      </a:lnTo>
                      <a:lnTo>
                        <a:pt x="516" y="198"/>
                      </a:lnTo>
                      <a:lnTo>
                        <a:pt x="456" y="96"/>
                      </a:lnTo>
                      <a:lnTo>
                        <a:pt x="390" y="22"/>
                      </a:lnTo>
                      <a:lnTo>
                        <a:pt x="390" y="22"/>
                      </a:lnTo>
                      <a:lnTo>
                        <a:pt x="376" y="14"/>
                      </a:lnTo>
                      <a:lnTo>
                        <a:pt x="362" y="6"/>
                      </a:lnTo>
                      <a:lnTo>
                        <a:pt x="342" y="0"/>
                      </a:lnTo>
                      <a:lnTo>
                        <a:pt x="310" y="0"/>
                      </a:lnTo>
                      <a:lnTo>
                        <a:pt x="310" y="0"/>
                      </a:lnTo>
                      <a:lnTo>
                        <a:pt x="302" y="4"/>
                      </a:lnTo>
                      <a:lnTo>
                        <a:pt x="296" y="10"/>
                      </a:lnTo>
                      <a:lnTo>
                        <a:pt x="292" y="18"/>
                      </a:lnTo>
                      <a:lnTo>
                        <a:pt x="276" y="42"/>
                      </a:lnTo>
                      <a:lnTo>
                        <a:pt x="240" y="112"/>
                      </a:lnTo>
                      <a:lnTo>
                        <a:pt x="184" y="262"/>
                      </a:lnTo>
                      <a:lnTo>
                        <a:pt x="164" y="324"/>
                      </a:lnTo>
                      <a:lnTo>
                        <a:pt x="126" y="418"/>
                      </a:lnTo>
                      <a:lnTo>
                        <a:pt x="118" y="452"/>
                      </a:lnTo>
                      <a:lnTo>
                        <a:pt x="108" y="508"/>
                      </a:lnTo>
                      <a:lnTo>
                        <a:pt x="108" y="562"/>
                      </a:lnTo>
                      <a:lnTo>
                        <a:pt x="118" y="604"/>
                      </a:lnTo>
                      <a:lnTo>
                        <a:pt x="136" y="634"/>
                      </a:lnTo>
                      <a:lnTo>
                        <a:pt x="170" y="662"/>
                      </a:lnTo>
                      <a:lnTo>
                        <a:pt x="204" y="692"/>
                      </a:lnTo>
                      <a:lnTo>
                        <a:pt x="320" y="780"/>
                      </a:lnTo>
                      <a:lnTo>
                        <a:pt x="320" y="780"/>
                      </a:lnTo>
                      <a:lnTo>
                        <a:pt x="262" y="766"/>
                      </a:lnTo>
                      <a:lnTo>
                        <a:pt x="236" y="760"/>
                      </a:lnTo>
                      <a:lnTo>
                        <a:pt x="222" y="760"/>
                      </a:lnTo>
                      <a:lnTo>
                        <a:pt x="222" y="760"/>
                      </a:lnTo>
                      <a:lnTo>
                        <a:pt x="152" y="772"/>
                      </a:lnTo>
                      <a:lnTo>
                        <a:pt x="78" y="806"/>
                      </a:lnTo>
                      <a:lnTo>
                        <a:pt x="78" y="806"/>
                      </a:lnTo>
                      <a:lnTo>
                        <a:pt x="64" y="818"/>
                      </a:lnTo>
                      <a:lnTo>
                        <a:pt x="52" y="826"/>
                      </a:lnTo>
                      <a:lnTo>
                        <a:pt x="44" y="834"/>
                      </a:lnTo>
                      <a:lnTo>
                        <a:pt x="44" y="834"/>
                      </a:lnTo>
                      <a:lnTo>
                        <a:pt x="40" y="842"/>
                      </a:lnTo>
                      <a:lnTo>
                        <a:pt x="36" y="852"/>
                      </a:lnTo>
                      <a:lnTo>
                        <a:pt x="32" y="862"/>
                      </a:lnTo>
                      <a:lnTo>
                        <a:pt x="16" y="888"/>
                      </a:lnTo>
                      <a:lnTo>
                        <a:pt x="14" y="922"/>
                      </a:lnTo>
                      <a:lnTo>
                        <a:pt x="2" y="958"/>
                      </a:lnTo>
                      <a:lnTo>
                        <a:pt x="2" y="958"/>
                      </a:lnTo>
                      <a:lnTo>
                        <a:pt x="2" y="960"/>
                      </a:lnTo>
                      <a:lnTo>
                        <a:pt x="0" y="968"/>
                      </a:lnTo>
                      <a:lnTo>
                        <a:pt x="2" y="980"/>
                      </a:lnTo>
                      <a:lnTo>
                        <a:pt x="6" y="986"/>
                      </a:lnTo>
                      <a:lnTo>
                        <a:pt x="10" y="992"/>
                      </a:lnTo>
                      <a:lnTo>
                        <a:pt x="10" y="992"/>
                      </a:lnTo>
                      <a:lnTo>
                        <a:pt x="18" y="1004"/>
                      </a:lnTo>
                      <a:lnTo>
                        <a:pt x="20" y="1012"/>
                      </a:lnTo>
                      <a:lnTo>
                        <a:pt x="18" y="1016"/>
                      </a:lnTo>
                      <a:lnTo>
                        <a:pt x="18" y="1018"/>
                      </a:lnTo>
                      <a:lnTo>
                        <a:pt x="18" y="1018"/>
                      </a:lnTo>
                      <a:lnTo>
                        <a:pt x="18" y="1032"/>
                      </a:lnTo>
                      <a:lnTo>
                        <a:pt x="490" y="1032"/>
                      </a:lnTo>
                      <a:lnTo>
                        <a:pt x="490" y="1032"/>
                      </a:lnTo>
                      <a:lnTo>
                        <a:pt x="512" y="1014"/>
                      </a:lnTo>
                      <a:lnTo>
                        <a:pt x="498" y="1032"/>
                      </a:lnTo>
                      <a:lnTo>
                        <a:pt x="1376" y="1032"/>
                      </a:lnTo>
                      <a:lnTo>
                        <a:pt x="1388" y="1020"/>
                      </a:lnTo>
                      <a:lnTo>
                        <a:pt x="1498" y="904"/>
                      </a:lnTo>
                      <a:lnTo>
                        <a:pt x="1546" y="842"/>
                      </a:lnTo>
                      <a:lnTo>
                        <a:pt x="1562" y="816"/>
                      </a:lnTo>
                      <a:lnTo>
                        <a:pt x="1562" y="816"/>
                      </a:lnTo>
                      <a:lnTo>
                        <a:pt x="1564" y="812"/>
                      </a:lnTo>
                      <a:lnTo>
                        <a:pt x="1568" y="806"/>
                      </a:lnTo>
                      <a:lnTo>
                        <a:pt x="1568" y="784"/>
                      </a:lnTo>
                      <a:close/>
                      <a:moveTo>
                        <a:pt x="656" y="838"/>
                      </a:moveTo>
                      <a:lnTo>
                        <a:pt x="656" y="838"/>
                      </a:lnTo>
                      <a:lnTo>
                        <a:pt x="656" y="836"/>
                      </a:lnTo>
                      <a:lnTo>
                        <a:pt x="656" y="838"/>
                      </a:lnTo>
                      <a:lnTo>
                        <a:pt x="656" y="838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9000"/>
                  </a:schemeClr>
                </a:solidFill>
                <a:ln w="9525">
                  <a:solidFill>
                    <a:srgbClr val="FEFFFF">
                      <a:alpha val="12000"/>
                    </a:srgb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  <a:extLst/>
              </p:spPr>
              <p:txBody>
                <a:bodyPr/>
                <a:lstStyle/>
                <a:p>
                  <a:pPr defTabSz="45720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  <a:cs typeface="+mn-cs"/>
                  </a:endParaRPr>
                </a:p>
              </p:txBody>
            </p:sp>
          </p:grpSp>
          <p:grpSp>
            <p:nvGrpSpPr>
              <p:cNvPr id="56" name="Group 102"/>
              <p:cNvGrpSpPr>
                <a:grpSpLocks noChangeAspect="1"/>
              </p:cNvGrpSpPr>
              <p:nvPr/>
            </p:nvGrpSpPr>
            <p:grpSpPr>
              <a:xfrm>
                <a:off x="7848593" y="1524004"/>
                <a:ext cx="1295399" cy="1685580"/>
                <a:chOff x="7315200" y="5334000"/>
                <a:chExt cx="1054100" cy="137160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62" name="Freeform 70"/>
                <p:cNvSpPr>
                  <a:spLocks/>
                </p:cNvSpPr>
                <p:nvPr/>
              </p:nvSpPr>
              <p:spPr bwMode="auto">
                <a:xfrm>
                  <a:off x="7810500" y="5715000"/>
                  <a:ext cx="241300" cy="158750"/>
                </a:xfrm>
                <a:custGeom>
                  <a:avLst/>
                  <a:gdLst>
                    <a:gd name="T0" fmla="*/ 152 w 152"/>
                    <a:gd name="T1" fmla="*/ 100 h 100"/>
                    <a:gd name="T2" fmla="*/ 152 w 152"/>
                    <a:gd name="T3" fmla="*/ 100 h 100"/>
                    <a:gd name="T4" fmla="*/ 152 w 152"/>
                    <a:gd name="T5" fmla="*/ 100 h 100"/>
                    <a:gd name="T6" fmla="*/ 152 w 152"/>
                    <a:gd name="T7" fmla="*/ 100 h 100"/>
                    <a:gd name="T8" fmla="*/ 138 w 152"/>
                    <a:gd name="T9" fmla="*/ 90 h 100"/>
                    <a:gd name="T10" fmla="*/ 34 w 152"/>
                    <a:gd name="T11" fmla="*/ 18 h 100"/>
                    <a:gd name="T12" fmla="*/ 34 w 152"/>
                    <a:gd name="T13" fmla="*/ 18 h 100"/>
                    <a:gd name="T14" fmla="*/ 16 w 152"/>
                    <a:gd name="T15" fmla="*/ 6 h 100"/>
                    <a:gd name="T16" fmla="*/ 16 w 152"/>
                    <a:gd name="T17" fmla="*/ 6 h 100"/>
                    <a:gd name="T18" fmla="*/ 10 w 152"/>
                    <a:gd name="T19" fmla="*/ 2 h 100"/>
                    <a:gd name="T20" fmla="*/ 4 w 152"/>
                    <a:gd name="T21" fmla="*/ 0 h 100"/>
                    <a:gd name="T22" fmla="*/ 4 w 152"/>
                    <a:gd name="T23" fmla="*/ 0 h 100"/>
                    <a:gd name="T24" fmla="*/ 0 w 152"/>
                    <a:gd name="T25" fmla="*/ 0 h 100"/>
                    <a:gd name="T26" fmla="*/ 0 w 152"/>
                    <a:gd name="T27" fmla="*/ 2 h 100"/>
                    <a:gd name="T28" fmla="*/ 0 w 152"/>
                    <a:gd name="T29" fmla="*/ 2 h 100"/>
                    <a:gd name="T30" fmla="*/ 4 w 152"/>
                    <a:gd name="T31" fmla="*/ 6 h 100"/>
                    <a:gd name="T32" fmla="*/ 8 w 152"/>
                    <a:gd name="T33" fmla="*/ 8 h 100"/>
                    <a:gd name="T34" fmla="*/ 8 w 152"/>
                    <a:gd name="T35" fmla="*/ 8 h 100"/>
                    <a:gd name="T36" fmla="*/ 24 w 152"/>
                    <a:gd name="T37" fmla="*/ 18 h 100"/>
                    <a:gd name="T38" fmla="*/ 138 w 152"/>
                    <a:gd name="T39" fmla="*/ 92 h 100"/>
                    <a:gd name="T40" fmla="*/ 138 w 152"/>
                    <a:gd name="T41" fmla="*/ 92 h 100"/>
                    <a:gd name="T42" fmla="*/ 152 w 152"/>
                    <a:gd name="T43" fmla="*/ 100 h 100"/>
                    <a:gd name="T44" fmla="*/ 152 w 152"/>
                    <a:gd name="T45" fmla="*/ 100 h 1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52" h="100">
                      <a:moveTo>
                        <a:pt x="152" y="100"/>
                      </a:move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38" y="90"/>
                      </a:lnTo>
                      <a:lnTo>
                        <a:pt x="34" y="18"/>
                      </a:lnTo>
                      <a:lnTo>
                        <a:pt x="34" y="18"/>
                      </a:lnTo>
                      <a:lnTo>
                        <a:pt x="16" y="6"/>
                      </a:lnTo>
                      <a:lnTo>
                        <a:pt x="16" y="6"/>
                      </a:lnTo>
                      <a:lnTo>
                        <a:pt x="10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4" y="6"/>
                      </a:lnTo>
                      <a:lnTo>
                        <a:pt x="8" y="8"/>
                      </a:lnTo>
                      <a:lnTo>
                        <a:pt x="8" y="8"/>
                      </a:lnTo>
                      <a:lnTo>
                        <a:pt x="24" y="18"/>
                      </a:lnTo>
                      <a:lnTo>
                        <a:pt x="138" y="92"/>
                      </a:lnTo>
                      <a:lnTo>
                        <a:pt x="138" y="92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  <a:cs typeface="+mn-cs"/>
                  </a:endParaRPr>
                </a:p>
              </p:txBody>
            </p:sp>
            <p:sp>
              <p:nvSpPr>
                <p:cNvPr id="63" name="Freeform 71"/>
                <p:cNvSpPr>
                  <a:spLocks/>
                </p:cNvSpPr>
                <p:nvPr/>
              </p:nvSpPr>
              <p:spPr bwMode="auto">
                <a:xfrm>
                  <a:off x="8054975" y="588010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  <a:cs typeface="+mn-cs"/>
                  </a:endParaRPr>
                </a:p>
              </p:txBody>
            </p:sp>
            <p:sp>
              <p:nvSpPr>
                <p:cNvPr id="64" name="Freeform 72"/>
                <p:cNvSpPr>
                  <a:spLocks/>
                </p:cNvSpPr>
                <p:nvPr/>
              </p:nvSpPr>
              <p:spPr bwMode="auto">
                <a:xfrm>
                  <a:off x="8064500" y="5584825"/>
                  <a:ext cx="53975" cy="285750"/>
                </a:xfrm>
                <a:custGeom>
                  <a:avLst/>
                  <a:gdLst>
                    <a:gd name="T0" fmla="*/ 0 w 34"/>
                    <a:gd name="T1" fmla="*/ 178 h 180"/>
                    <a:gd name="T2" fmla="*/ 0 w 34"/>
                    <a:gd name="T3" fmla="*/ 178 h 180"/>
                    <a:gd name="T4" fmla="*/ 4 w 34"/>
                    <a:gd name="T5" fmla="*/ 162 h 180"/>
                    <a:gd name="T6" fmla="*/ 28 w 34"/>
                    <a:gd name="T7" fmla="*/ 30 h 180"/>
                    <a:gd name="T8" fmla="*/ 28 w 34"/>
                    <a:gd name="T9" fmla="*/ 30 h 180"/>
                    <a:gd name="T10" fmla="*/ 34 w 34"/>
                    <a:gd name="T11" fmla="*/ 10 h 180"/>
                    <a:gd name="T12" fmla="*/ 34 w 34"/>
                    <a:gd name="T13" fmla="*/ 10 h 180"/>
                    <a:gd name="T14" fmla="*/ 34 w 34"/>
                    <a:gd name="T15" fmla="*/ 6 h 180"/>
                    <a:gd name="T16" fmla="*/ 34 w 34"/>
                    <a:gd name="T17" fmla="*/ 2 h 180"/>
                    <a:gd name="T18" fmla="*/ 34 w 34"/>
                    <a:gd name="T19" fmla="*/ 2 h 180"/>
                    <a:gd name="T20" fmla="*/ 32 w 34"/>
                    <a:gd name="T21" fmla="*/ 0 h 180"/>
                    <a:gd name="T22" fmla="*/ 30 w 34"/>
                    <a:gd name="T23" fmla="*/ 2 h 180"/>
                    <a:gd name="T24" fmla="*/ 30 w 34"/>
                    <a:gd name="T25" fmla="*/ 2 h 180"/>
                    <a:gd name="T26" fmla="*/ 28 w 34"/>
                    <a:gd name="T27" fmla="*/ 8 h 180"/>
                    <a:gd name="T28" fmla="*/ 26 w 34"/>
                    <a:gd name="T29" fmla="*/ 14 h 180"/>
                    <a:gd name="T30" fmla="*/ 26 w 34"/>
                    <a:gd name="T31" fmla="*/ 14 h 180"/>
                    <a:gd name="T32" fmla="*/ 22 w 34"/>
                    <a:gd name="T33" fmla="*/ 38 h 180"/>
                    <a:gd name="T34" fmla="*/ 2 w 34"/>
                    <a:gd name="T35" fmla="*/ 162 h 180"/>
                    <a:gd name="T36" fmla="*/ 2 w 34"/>
                    <a:gd name="T37" fmla="*/ 162 h 180"/>
                    <a:gd name="T38" fmla="*/ 0 w 34"/>
                    <a:gd name="T39" fmla="*/ 178 h 180"/>
                    <a:gd name="T40" fmla="*/ 0 w 34"/>
                    <a:gd name="T41" fmla="*/ 178 h 180"/>
                    <a:gd name="T42" fmla="*/ 0 w 34"/>
                    <a:gd name="T43" fmla="*/ 180 h 180"/>
                    <a:gd name="T44" fmla="*/ 0 w 34"/>
                    <a:gd name="T45" fmla="*/ 180 h 180"/>
                    <a:gd name="T46" fmla="*/ 0 w 34"/>
                    <a:gd name="T47" fmla="*/ 178 h 180"/>
                    <a:gd name="T48" fmla="*/ 0 w 34"/>
                    <a:gd name="T49" fmla="*/ 178 h 1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34" h="180">
                      <a:moveTo>
                        <a:pt x="0" y="178"/>
                      </a:moveTo>
                      <a:lnTo>
                        <a:pt x="0" y="178"/>
                      </a:lnTo>
                      <a:lnTo>
                        <a:pt x="4" y="162"/>
                      </a:lnTo>
                      <a:lnTo>
                        <a:pt x="28" y="30"/>
                      </a:lnTo>
                      <a:lnTo>
                        <a:pt x="28" y="30"/>
                      </a:lnTo>
                      <a:lnTo>
                        <a:pt x="34" y="10"/>
                      </a:lnTo>
                      <a:lnTo>
                        <a:pt x="34" y="10"/>
                      </a:lnTo>
                      <a:lnTo>
                        <a:pt x="34" y="6"/>
                      </a:lnTo>
                      <a:lnTo>
                        <a:pt x="34" y="2"/>
                      </a:lnTo>
                      <a:lnTo>
                        <a:pt x="34" y="2"/>
                      </a:lnTo>
                      <a:lnTo>
                        <a:pt x="32" y="0"/>
                      </a:lnTo>
                      <a:lnTo>
                        <a:pt x="30" y="2"/>
                      </a:lnTo>
                      <a:lnTo>
                        <a:pt x="30" y="2"/>
                      </a:lnTo>
                      <a:lnTo>
                        <a:pt x="28" y="8"/>
                      </a:lnTo>
                      <a:lnTo>
                        <a:pt x="26" y="14"/>
                      </a:lnTo>
                      <a:lnTo>
                        <a:pt x="26" y="14"/>
                      </a:lnTo>
                      <a:lnTo>
                        <a:pt x="22" y="38"/>
                      </a:lnTo>
                      <a:lnTo>
                        <a:pt x="2" y="162"/>
                      </a:lnTo>
                      <a:lnTo>
                        <a:pt x="2" y="162"/>
                      </a:lnTo>
                      <a:lnTo>
                        <a:pt x="0" y="178"/>
                      </a:lnTo>
                      <a:lnTo>
                        <a:pt x="0" y="178"/>
                      </a:lnTo>
                      <a:lnTo>
                        <a:pt x="0" y="180"/>
                      </a:lnTo>
                      <a:lnTo>
                        <a:pt x="0" y="180"/>
                      </a:lnTo>
                      <a:lnTo>
                        <a:pt x="0" y="178"/>
                      </a:lnTo>
                      <a:lnTo>
                        <a:pt x="0" y="17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  <a:cs typeface="+mn-cs"/>
                  </a:endParaRPr>
                </a:p>
              </p:txBody>
            </p:sp>
            <p:sp>
              <p:nvSpPr>
                <p:cNvPr id="65" name="Freeform 73"/>
                <p:cNvSpPr>
                  <a:spLocks noEditPoints="1"/>
                </p:cNvSpPr>
                <p:nvPr/>
              </p:nvSpPr>
              <p:spPr bwMode="auto">
                <a:xfrm>
                  <a:off x="7315200" y="5334000"/>
                  <a:ext cx="1054100" cy="1371600"/>
                </a:xfrm>
                <a:custGeom>
                  <a:avLst/>
                  <a:gdLst>
                    <a:gd name="T0" fmla="*/ 582 w 664"/>
                    <a:gd name="T1" fmla="*/ 488 h 864"/>
                    <a:gd name="T2" fmla="*/ 664 w 664"/>
                    <a:gd name="T3" fmla="*/ 356 h 864"/>
                    <a:gd name="T4" fmla="*/ 664 w 664"/>
                    <a:gd name="T5" fmla="*/ 0 h 864"/>
                    <a:gd name="T6" fmla="*/ 608 w 664"/>
                    <a:gd name="T7" fmla="*/ 50 h 864"/>
                    <a:gd name="T8" fmla="*/ 548 w 664"/>
                    <a:gd name="T9" fmla="*/ 146 h 864"/>
                    <a:gd name="T10" fmla="*/ 508 w 664"/>
                    <a:gd name="T11" fmla="*/ 294 h 864"/>
                    <a:gd name="T12" fmla="*/ 498 w 664"/>
                    <a:gd name="T13" fmla="*/ 358 h 864"/>
                    <a:gd name="T14" fmla="*/ 490 w 664"/>
                    <a:gd name="T15" fmla="*/ 342 h 864"/>
                    <a:gd name="T16" fmla="*/ 476 w 664"/>
                    <a:gd name="T17" fmla="*/ 338 h 864"/>
                    <a:gd name="T18" fmla="*/ 472 w 664"/>
                    <a:gd name="T19" fmla="*/ 338 h 864"/>
                    <a:gd name="T20" fmla="*/ 464 w 664"/>
                    <a:gd name="T21" fmla="*/ 338 h 864"/>
                    <a:gd name="T22" fmla="*/ 464 w 664"/>
                    <a:gd name="T23" fmla="*/ 344 h 864"/>
                    <a:gd name="T24" fmla="*/ 454 w 664"/>
                    <a:gd name="T25" fmla="*/ 350 h 864"/>
                    <a:gd name="T26" fmla="*/ 458 w 664"/>
                    <a:gd name="T27" fmla="*/ 362 h 864"/>
                    <a:gd name="T28" fmla="*/ 456 w 664"/>
                    <a:gd name="T29" fmla="*/ 376 h 864"/>
                    <a:gd name="T30" fmla="*/ 336 w 664"/>
                    <a:gd name="T31" fmla="*/ 294 h 864"/>
                    <a:gd name="T32" fmla="*/ 204 w 664"/>
                    <a:gd name="T33" fmla="*/ 246 h 864"/>
                    <a:gd name="T34" fmla="*/ 116 w 664"/>
                    <a:gd name="T35" fmla="*/ 242 h 864"/>
                    <a:gd name="T36" fmla="*/ 8 w 664"/>
                    <a:gd name="T37" fmla="*/ 282 h 864"/>
                    <a:gd name="T38" fmla="*/ 28 w 664"/>
                    <a:gd name="T39" fmla="*/ 358 h 864"/>
                    <a:gd name="T40" fmla="*/ 46 w 664"/>
                    <a:gd name="T41" fmla="*/ 368 h 864"/>
                    <a:gd name="T42" fmla="*/ 64 w 664"/>
                    <a:gd name="T43" fmla="*/ 380 h 864"/>
                    <a:gd name="T44" fmla="*/ 92 w 664"/>
                    <a:gd name="T45" fmla="*/ 390 h 864"/>
                    <a:gd name="T46" fmla="*/ 112 w 664"/>
                    <a:gd name="T47" fmla="*/ 406 h 864"/>
                    <a:gd name="T48" fmla="*/ 130 w 664"/>
                    <a:gd name="T49" fmla="*/ 430 h 864"/>
                    <a:gd name="T50" fmla="*/ 142 w 664"/>
                    <a:gd name="T51" fmla="*/ 438 h 864"/>
                    <a:gd name="T52" fmla="*/ 152 w 664"/>
                    <a:gd name="T53" fmla="*/ 456 h 864"/>
                    <a:gd name="T54" fmla="*/ 170 w 664"/>
                    <a:gd name="T55" fmla="*/ 474 h 864"/>
                    <a:gd name="T56" fmla="*/ 186 w 664"/>
                    <a:gd name="T57" fmla="*/ 490 h 864"/>
                    <a:gd name="T58" fmla="*/ 224 w 664"/>
                    <a:gd name="T59" fmla="*/ 516 h 864"/>
                    <a:gd name="T60" fmla="*/ 268 w 664"/>
                    <a:gd name="T61" fmla="*/ 512 h 864"/>
                    <a:gd name="T62" fmla="*/ 350 w 664"/>
                    <a:gd name="T63" fmla="*/ 482 h 864"/>
                    <a:gd name="T64" fmla="*/ 302 w 664"/>
                    <a:gd name="T65" fmla="*/ 566 h 864"/>
                    <a:gd name="T66" fmla="*/ 302 w 664"/>
                    <a:gd name="T67" fmla="*/ 586 h 864"/>
                    <a:gd name="T68" fmla="*/ 344 w 664"/>
                    <a:gd name="T69" fmla="*/ 630 h 864"/>
                    <a:gd name="T70" fmla="*/ 384 w 664"/>
                    <a:gd name="T71" fmla="*/ 646 h 864"/>
                    <a:gd name="T72" fmla="*/ 404 w 664"/>
                    <a:gd name="T73" fmla="*/ 662 h 864"/>
                    <a:gd name="T74" fmla="*/ 434 w 664"/>
                    <a:gd name="T75" fmla="*/ 676 h 864"/>
                    <a:gd name="T76" fmla="*/ 460 w 664"/>
                    <a:gd name="T77" fmla="*/ 704 h 864"/>
                    <a:gd name="T78" fmla="*/ 472 w 664"/>
                    <a:gd name="T79" fmla="*/ 740 h 864"/>
                    <a:gd name="T80" fmla="*/ 460 w 664"/>
                    <a:gd name="T81" fmla="*/ 788 h 864"/>
                    <a:gd name="T82" fmla="*/ 452 w 664"/>
                    <a:gd name="T83" fmla="*/ 824 h 864"/>
                    <a:gd name="T84" fmla="*/ 466 w 664"/>
                    <a:gd name="T85" fmla="*/ 864 h 864"/>
                    <a:gd name="T86" fmla="*/ 476 w 664"/>
                    <a:gd name="T87" fmla="*/ 860 h 864"/>
                    <a:gd name="T88" fmla="*/ 492 w 664"/>
                    <a:gd name="T89" fmla="*/ 792 h 864"/>
                    <a:gd name="T90" fmla="*/ 506 w 664"/>
                    <a:gd name="T91" fmla="*/ 770 h 864"/>
                    <a:gd name="T92" fmla="*/ 520 w 664"/>
                    <a:gd name="T93" fmla="*/ 726 h 864"/>
                    <a:gd name="T94" fmla="*/ 504 w 664"/>
                    <a:gd name="T95" fmla="*/ 578 h 864"/>
                    <a:gd name="T96" fmla="*/ 494 w 664"/>
                    <a:gd name="T97" fmla="*/ 502 h 864"/>
                    <a:gd name="T98" fmla="*/ 518 w 664"/>
                    <a:gd name="T99" fmla="*/ 508 h 864"/>
                    <a:gd name="T100" fmla="*/ 542 w 664"/>
                    <a:gd name="T101" fmla="*/ 568 h 864"/>
                    <a:gd name="T102" fmla="*/ 570 w 664"/>
                    <a:gd name="T103" fmla="*/ 620 h 864"/>
                    <a:gd name="T104" fmla="*/ 598 w 664"/>
                    <a:gd name="T105" fmla="*/ 590 h 864"/>
                    <a:gd name="T106" fmla="*/ 582 w 664"/>
                    <a:gd name="T107" fmla="*/ 548 h 864"/>
                    <a:gd name="T108" fmla="*/ 550 w 664"/>
                    <a:gd name="T109" fmla="*/ 484 h 864"/>
                    <a:gd name="T110" fmla="*/ 566 w 664"/>
                    <a:gd name="T111" fmla="*/ 472 h 864"/>
                    <a:gd name="T112" fmla="*/ 466 w 664"/>
                    <a:gd name="T113" fmla="*/ 344 h 8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664" h="864">
                      <a:moveTo>
                        <a:pt x="566" y="472"/>
                      </a:moveTo>
                      <a:lnTo>
                        <a:pt x="566" y="472"/>
                      </a:lnTo>
                      <a:lnTo>
                        <a:pt x="568" y="472"/>
                      </a:lnTo>
                      <a:lnTo>
                        <a:pt x="572" y="476"/>
                      </a:lnTo>
                      <a:lnTo>
                        <a:pt x="582" y="488"/>
                      </a:lnTo>
                      <a:lnTo>
                        <a:pt x="612" y="532"/>
                      </a:lnTo>
                      <a:lnTo>
                        <a:pt x="660" y="604"/>
                      </a:lnTo>
                      <a:lnTo>
                        <a:pt x="660" y="604"/>
                      </a:lnTo>
                      <a:lnTo>
                        <a:pt x="664" y="608"/>
                      </a:lnTo>
                      <a:lnTo>
                        <a:pt x="664" y="356"/>
                      </a:lnTo>
                      <a:lnTo>
                        <a:pt x="664" y="356"/>
                      </a:lnTo>
                      <a:lnTo>
                        <a:pt x="650" y="354"/>
                      </a:lnTo>
                      <a:lnTo>
                        <a:pt x="650" y="354"/>
                      </a:lnTo>
                      <a:lnTo>
                        <a:pt x="664" y="346"/>
                      </a:lnTo>
                      <a:lnTo>
                        <a:pt x="664" y="0"/>
                      </a:lnTo>
                      <a:lnTo>
                        <a:pt x="664" y="0"/>
                      </a:lnTo>
                      <a:lnTo>
                        <a:pt x="638" y="20"/>
                      </a:lnTo>
                      <a:lnTo>
                        <a:pt x="624" y="34"/>
                      </a:lnTo>
                      <a:lnTo>
                        <a:pt x="608" y="50"/>
                      </a:lnTo>
                      <a:lnTo>
                        <a:pt x="608" y="50"/>
                      </a:lnTo>
                      <a:lnTo>
                        <a:pt x="594" y="68"/>
                      </a:lnTo>
                      <a:lnTo>
                        <a:pt x="580" y="86"/>
                      </a:lnTo>
                      <a:lnTo>
                        <a:pt x="568" y="104"/>
                      </a:lnTo>
                      <a:lnTo>
                        <a:pt x="558" y="124"/>
                      </a:lnTo>
                      <a:lnTo>
                        <a:pt x="548" y="146"/>
                      </a:lnTo>
                      <a:lnTo>
                        <a:pt x="540" y="166"/>
                      </a:lnTo>
                      <a:lnTo>
                        <a:pt x="524" y="214"/>
                      </a:lnTo>
                      <a:lnTo>
                        <a:pt x="524" y="214"/>
                      </a:lnTo>
                      <a:lnTo>
                        <a:pt x="514" y="254"/>
                      </a:lnTo>
                      <a:lnTo>
                        <a:pt x="508" y="294"/>
                      </a:lnTo>
                      <a:lnTo>
                        <a:pt x="504" y="330"/>
                      </a:lnTo>
                      <a:lnTo>
                        <a:pt x="502" y="356"/>
                      </a:lnTo>
                      <a:lnTo>
                        <a:pt x="502" y="356"/>
                      </a:lnTo>
                      <a:lnTo>
                        <a:pt x="498" y="358"/>
                      </a:lnTo>
                      <a:lnTo>
                        <a:pt x="498" y="358"/>
                      </a:lnTo>
                      <a:lnTo>
                        <a:pt x="490" y="350"/>
                      </a:lnTo>
                      <a:lnTo>
                        <a:pt x="490" y="350"/>
                      </a:lnTo>
                      <a:lnTo>
                        <a:pt x="490" y="346"/>
                      </a:lnTo>
                      <a:lnTo>
                        <a:pt x="490" y="342"/>
                      </a:lnTo>
                      <a:lnTo>
                        <a:pt x="490" y="342"/>
                      </a:lnTo>
                      <a:lnTo>
                        <a:pt x="488" y="340"/>
                      </a:lnTo>
                      <a:lnTo>
                        <a:pt x="484" y="338"/>
                      </a:lnTo>
                      <a:lnTo>
                        <a:pt x="480" y="336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6"/>
                      </a:lnTo>
                      <a:lnTo>
                        <a:pt x="474" y="336"/>
                      </a:lnTo>
                      <a:lnTo>
                        <a:pt x="472" y="338"/>
                      </a:lnTo>
                      <a:lnTo>
                        <a:pt x="472" y="338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6" y="338"/>
                      </a:lnTo>
                      <a:lnTo>
                        <a:pt x="464" y="338"/>
                      </a:lnTo>
                      <a:lnTo>
                        <a:pt x="464" y="340"/>
                      </a:lnTo>
                      <a:lnTo>
                        <a:pt x="462" y="340"/>
                      </a:lnTo>
                      <a:lnTo>
                        <a:pt x="462" y="342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0" y="344"/>
                      </a:lnTo>
                      <a:lnTo>
                        <a:pt x="460" y="344"/>
                      </a:lnTo>
                      <a:lnTo>
                        <a:pt x="456" y="346"/>
                      </a:lnTo>
                      <a:lnTo>
                        <a:pt x="454" y="350"/>
                      </a:lnTo>
                      <a:lnTo>
                        <a:pt x="454" y="354"/>
                      </a:lnTo>
                      <a:lnTo>
                        <a:pt x="456" y="358"/>
                      </a:lnTo>
                      <a:lnTo>
                        <a:pt x="456" y="358"/>
                      </a:lnTo>
                      <a:lnTo>
                        <a:pt x="458" y="362"/>
                      </a:lnTo>
                      <a:lnTo>
                        <a:pt x="458" y="362"/>
                      </a:lnTo>
                      <a:lnTo>
                        <a:pt x="458" y="370"/>
                      </a:lnTo>
                      <a:lnTo>
                        <a:pt x="458" y="374"/>
                      </a:lnTo>
                      <a:lnTo>
                        <a:pt x="458" y="374"/>
                      </a:lnTo>
                      <a:lnTo>
                        <a:pt x="456" y="376"/>
                      </a:lnTo>
                      <a:lnTo>
                        <a:pt x="456" y="376"/>
                      </a:lnTo>
                      <a:lnTo>
                        <a:pt x="434" y="360"/>
                      </a:lnTo>
                      <a:lnTo>
                        <a:pt x="406" y="338"/>
                      </a:lnTo>
                      <a:lnTo>
                        <a:pt x="372" y="314"/>
                      </a:lnTo>
                      <a:lnTo>
                        <a:pt x="336" y="294"/>
                      </a:lnTo>
                      <a:lnTo>
                        <a:pt x="336" y="294"/>
                      </a:lnTo>
                      <a:lnTo>
                        <a:pt x="292" y="272"/>
                      </a:lnTo>
                      <a:lnTo>
                        <a:pt x="270" y="264"/>
                      </a:lnTo>
                      <a:lnTo>
                        <a:pt x="248" y="256"/>
                      </a:lnTo>
                      <a:lnTo>
                        <a:pt x="226" y="250"/>
                      </a:lnTo>
                      <a:lnTo>
                        <a:pt x="204" y="246"/>
                      </a:lnTo>
                      <a:lnTo>
                        <a:pt x="182" y="244"/>
                      </a:lnTo>
                      <a:lnTo>
                        <a:pt x="160" y="242"/>
                      </a:lnTo>
                      <a:lnTo>
                        <a:pt x="160" y="242"/>
                      </a:lnTo>
                      <a:lnTo>
                        <a:pt x="138" y="242"/>
                      </a:lnTo>
                      <a:lnTo>
                        <a:pt x="116" y="242"/>
                      </a:lnTo>
                      <a:lnTo>
                        <a:pt x="84" y="248"/>
                      </a:lnTo>
                      <a:lnTo>
                        <a:pt x="62" y="252"/>
                      </a:lnTo>
                      <a:lnTo>
                        <a:pt x="56" y="256"/>
                      </a:lnTo>
                      <a:lnTo>
                        <a:pt x="30" y="266"/>
                      </a:lnTo>
                      <a:lnTo>
                        <a:pt x="8" y="282"/>
                      </a:lnTo>
                      <a:lnTo>
                        <a:pt x="0" y="296"/>
                      </a:lnTo>
                      <a:lnTo>
                        <a:pt x="0" y="324"/>
                      </a:lnTo>
                      <a:lnTo>
                        <a:pt x="2" y="330"/>
                      </a:lnTo>
                      <a:lnTo>
                        <a:pt x="14" y="344"/>
                      </a:lnTo>
                      <a:lnTo>
                        <a:pt x="28" y="358"/>
                      </a:lnTo>
                      <a:lnTo>
                        <a:pt x="28" y="358"/>
                      </a:lnTo>
                      <a:lnTo>
                        <a:pt x="36" y="364"/>
                      </a:lnTo>
                      <a:lnTo>
                        <a:pt x="42" y="366"/>
                      </a:lnTo>
                      <a:lnTo>
                        <a:pt x="46" y="368"/>
                      </a:lnTo>
                      <a:lnTo>
                        <a:pt x="46" y="368"/>
                      </a:lnTo>
                      <a:lnTo>
                        <a:pt x="52" y="368"/>
                      </a:lnTo>
                      <a:lnTo>
                        <a:pt x="56" y="372"/>
                      </a:lnTo>
                      <a:lnTo>
                        <a:pt x="60" y="376"/>
                      </a:lnTo>
                      <a:lnTo>
                        <a:pt x="60" y="376"/>
                      </a:lnTo>
                      <a:lnTo>
                        <a:pt x="64" y="380"/>
                      </a:lnTo>
                      <a:lnTo>
                        <a:pt x="70" y="384"/>
                      </a:lnTo>
                      <a:lnTo>
                        <a:pt x="78" y="386"/>
                      </a:lnTo>
                      <a:lnTo>
                        <a:pt x="78" y="386"/>
                      </a:lnTo>
                      <a:lnTo>
                        <a:pt x="84" y="386"/>
                      </a:lnTo>
                      <a:lnTo>
                        <a:pt x="92" y="390"/>
                      </a:lnTo>
                      <a:lnTo>
                        <a:pt x="98" y="394"/>
                      </a:lnTo>
                      <a:lnTo>
                        <a:pt x="100" y="398"/>
                      </a:lnTo>
                      <a:lnTo>
                        <a:pt x="100" y="398"/>
                      </a:lnTo>
                      <a:lnTo>
                        <a:pt x="104" y="402"/>
                      </a:lnTo>
                      <a:lnTo>
                        <a:pt x="112" y="406"/>
                      </a:lnTo>
                      <a:lnTo>
                        <a:pt x="120" y="410"/>
                      </a:lnTo>
                      <a:lnTo>
                        <a:pt x="120" y="410"/>
                      </a:lnTo>
                      <a:lnTo>
                        <a:pt x="126" y="418"/>
                      </a:lnTo>
                      <a:lnTo>
                        <a:pt x="130" y="426"/>
                      </a:lnTo>
                      <a:lnTo>
                        <a:pt x="130" y="430"/>
                      </a:lnTo>
                      <a:lnTo>
                        <a:pt x="130" y="430"/>
                      </a:lnTo>
                      <a:lnTo>
                        <a:pt x="132" y="434"/>
                      </a:lnTo>
                      <a:lnTo>
                        <a:pt x="136" y="436"/>
                      </a:lnTo>
                      <a:lnTo>
                        <a:pt x="142" y="438"/>
                      </a:lnTo>
                      <a:lnTo>
                        <a:pt x="142" y="438"/>
                      </a:lnTo>
                      <a:lnTo>
                        <a:pt x="146" y="442"/>
                      </a:lnTo>
                      <a:lnTo>
                        <a:pt x="150" y="446"/>
                      </a:lnTo>
                      <a:lnTo>
                        <a:pt x="152" y="452"/>
                      </a:lnTo>
                      <a:lnTo>
                        <a:pt x="152" y="452"/>
                      </a:lnTo>
                      <a:lnTo>
                        <a:pt x="152" y="456"/>
                      </a:lnTo>
                      <a:lnTo>
                        <a:pt x="154" y="458"/>
                      </a:lnTo>
                      <a:lnTo>
                        <a:pt x="158" y="466"/>
                      </a:lnTo>
                      <a:lnTo>
                        <a:pt x="166" y="472"/>
                      </a:lnTo>
                      <a:lnTo>
                        <a:pt x="170" y="474"/>
                      </a:lnTo>
                      <a:lnTo>
                        <a:pt x="170" y="474"/>
                      </a:lnTo>
                      <a:lnTo>
                        <a:pt x="174" y="476"/>
                      </a:lnTo>
                      <a:lnTo>
                        <a:pt x="178" y="480"/>
                      </a:lnTo>
                      <a:lnTo>
                        <a:pt x="182" y="486"/>
                      </a:lnTo>
                      <a:lnTo>
                        <a:pt x="182" y="486"/>
                      </a:lnTo>
                      <a:lnTo>
                        <a:pt x="186" y="490"/>
                      </a:lnTo>
                      <a:lnTo>
                        <a:pt x="192" y="494"/>
                      </a:lnTo>
                      <a:lnTo>
                        <a:pt x="200" y="500"/>
                      </a:lnTo>
                      <a:lnTo>
                        <a:pt x="200" y="500"/>
                      </a:lnTo>
                      <a:lnTo>
                        <a:pt x="216" y="510"/>
                      </a:lnTo>
                      <a:lnTo>
                        <a:pt x="224" y="516"/>
                      </a:lnTo>
                      <a:lnTo>
                        <a:pt x="224" y="516"/>
                      </a:lnTo>
                      <a:lnTo>
                        <a:pt x="230" y="518"/>
                      </a:lnTo>
                      <a:lnTo>
                        <a:pt x="238" y="518"/>
                      </a:lnTo>
                      <a:lnTo>
                        <a:pt x="246" y="518"/>
                      </a:lnTo>
                      <a:lnTo>
                        <a:pt x="268" y="512"/>
                      </a:lnTo>
                      <a:lnTo>
                        <a:pt x="288" y="504"/>
                      </a:lnTo>
                      <a:lnTo>
                        <a:pt x="306" y="496"/>
                      </a:lnTo>
                      <a:lnTo>
                        <a:pt x="332" y="486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34" y="504"/>
                      </a:lnTo>
                      <a:lnTo>
                        <a:pt x="320" y="526"/>
                      </a:lnTo>
                      <a:lnTo>
                        <a:pt x="320" y="526"/>
                      </a:lnTo>
                      <a:lnTo>
                        <a:pt x="302" y="566"/>
                      </a:lnTo>
                      <a:lnTo>
                        <a:pt x="298" y="576"/>
                      </a:lnTo>
                      <a:lnTo>
                        <a:pt x="298" y="582"/>
                      </a:lnTo>
                      <a:lnTo>
                        <a:pt x="298" y="586"/>
                      </a:lnTo>
                      <a:lnTo>
                        <a:pt x="300" y="586"/>
                      </a:lnTo>
                      <a:lnTo>
                        <a:pt x="302" y="586"/>
                      </a:lnTo>
                      <a:lnTo>
                        <a:pt x="310" y="598"/>
                      </a:lnTo>
                      <a:lnTo>
                        <a:pt x="310" y="598"/>
                      </a:lnTo>
                      <a:lnTo>
                        <a:pt x="318" y="604"/>
                      </a:lnTo>
                      <a:lnTo>
                        <a:pt x="334" y="622"/>
                      </a:lnTo>
                      <a:lnTo>
                        <a:pt x="344" y="630"/>
                      </a:lnTo>
                      <a:lnTo>
                        <a:pt x="356" y="638"/>
                      </a:lnTo>
                      <a:lnTo>
                        <a:pt x="366" y="644"/>
                      </a:lnTo>
                      <a:lnTo>
                        <a:pt x="376" y="646"/>
                      </a:lnTo>
                      <a:lnTo>
                        <a:pt x="376" y="646"/>
                      </a:lnTo>
                      <a:lnTo>
                        <a:pt x="384" y="646"/>
                      </a:lnTo>
                      <a:lnTo>
                        <a:pt x="390" y="648"/>
                      </a:lnTo>
                      <a:lnTo>
                        <a:pt x="396" y="650"/>
                      </a:lnTo>
                      <a:lnTo>
                        <a:pt x="398" y="654"/>
                      </a:lnTo>
                      <a:lnTo>
                        <a:pt x="402" y="660"/>
                      </a:lnTo>
                      <a:lnTo>
                        <a:pt x="404" y="662"/>
                      </a:lnTo>
                      <a:lnTo>
                        <a:pt x="404" y="662"/>
                      </a:lnTo>
                      <a:lnTo>
                        <a:pt x="414" y="670"/>
                      </a:lnTo>
                      <a:lnTo>
                        <a:pt x="424" y="676"/>
                      </a:lnTo>
                      <a:lnTo>
                        <a:pt x="428" y="678"/>
                      </a:lnTo>
                      <a:lnTo>
                        <a:pt x="434" y="676"/>
                      </a:lnTo>
                      <a:lnTo>
                        <a:pt x="434" y="676"/>
                      </a:lnTo>
                      <a:lnTo>
                        <a:pt x="438" y="678"/>
                      </a:lnTo>
                      <a:lnTo>
                        <a:pt x="444" y="680"/>
                      </a:lnTo>
                      <a:lnTo>
                        <a:pt x="454" y="692"/>
                      </a:lnTo>
                      <a:lnTo>
                        <a:pt x="460" y="704"/>
                      </a:lnTo>
                      <a:lnTo>
                        <a:pt x="464" y="710"/>
                      </a:lnTo>
                      <a:lnTo>
                        <a:pt x="464" y="710"/>
                      </a:lnTo>
                      <a:lnTo>
                        <a:pt x="466" y="716"/>
                      </a:lnTo>
                      <a:lnTo>
                        <a:pt x="470" y="730"/>
                      </a:lnTo>
                      <a:lnTo>
                        <a:pt x="472" y="740"/>
                      </a:lnTo>
                      <a:lnTo>
                        <a:pt x="472" y="750"/>
                      </a:lnTo>
                      <a:lnTo>
                        <a:pt x="470" y="760"/>
                      </a:lnTo>
                      <a:lnTo>
                        <a:pt x="468" y="770"/>
                      </a:lnTo>
                      <a:lnTo>
                        <a:pt x="468" y="770"/>
                      </a:lnTo>
                      <a:lnTo>
                        <a:pt x="460" y="788"/>
                      </a:lnTo>
                      <a:lnTo>
                        <a:pt x="456" y="800"/>
                      </a:lnTo>
                      <a:lnTo>
                        <a:pt x="454" y="810"/>
                      </a:lnTo>
                      <a:lnTo>
                        <a:pt x="454" y="810"/>
                      </a:lnTo>
                      <a:lnTo>
                        <a:pt x="452" y="816"/>
                      </a:lnTo>
                      <a:lnTo>
                        <a:pt x="452" y="824"/>
                      </a:lnTo>
                      <a:lnTo>
                        <a:pt x="454" y="832"/>
                      </a:lnTo>
                      <a:lnTo>
                        <a:pt x="454" y="832"/>
                      </a:lnTo>
                      <a:lnTo>
                        <a:pt x="458" y="852"/>
                      </a:lnTo>
                      <a:lnTo>
                        <a:pt x="462" y="858"/>
                      </a:lnTo>
                      <a:lnTo>
                        <a:pt x="466" y="864"/>
                      </a:lnTo>
                      <a:lnTo>
                        <a:pt x="466" y="864"/>
                      </a:lnTo>
                      <a:lnTo>
                        <a:pt x="468" y="864"/>
                      </a:lnTo>
                      <a:lnTo>
                        <a:pt x="472" y="864"/>
                      </a:lnTo>
                      <a:lnTo>
                        <a:pt x="472" y="864"/>
                      </a:lnTo>
                      <a:lnTo>
                        <a:pt x="476" y="860"/>
                      </a:lnTo>
                      <a:lnTo>
                        <a:pt x="480" y="858"/>
                      </a:lnTo>
                      <a:lnTo>
                        <a:pt x="496" y="810"/>
                      </a:lnTo>
                      <a:lnTo>
                        <a:pt x="490" y="798"/>
                      </a:lnTo>
                      <a:lnTo>
                        <a:pt x="490" y="798"/>
                      </a:lnTo>
                      <a:lnTo>
                        <a:pt x="492" y="792"/>
                      </a:lnTo>
                      <a:lnTo>
                        <a:pt x="494" y="786"/>
                      </a:lnTo>
                      <a:lnTo>
                        <a:pt x="498" y="784"/>
                      </a:lnTo>
                      <a:lnTo>
                        <a:pt x="498" y="784"/>
                      </a:lnTo>
                      <a:lnTo>
                        <a:pt x="502" y="778"/>
                      </a:lnTo>
                      <a:lnTo>
                        <a:pt x="506" y="770"/>
                      </a:lnTo>
                      <a:lnTo>
                        <a:pt x="508" y="758"/>
                      </a:lnTo>
                      <a:lnTo>
                        <a:pt x="508" y="758"/>
                      </a:lnTo>
                      <a:lnTo>
                        <a:pt x="512" y="748"/>
                      </a:lnTo>
                      <a:lnTo>
                        <a:pt x="520" y="726"/>
                      </a:lnTo>
                      <a:lnTo>
                        <a:pt x="520" y="726"/>
                      </a:lnTo>
                      <a:lnTo>
                        <a:pt x="524" y="694"/>
                      </a:lnTo>
                      <a:lnTo>
                        <a:pt x="526" y="676"/>
                      </a:lnTo>
                      <a:lnTo>
                        <a:pt x="524" y="662"/>
                      </a:lnTo>
                      <a:lnTo>
                        <a:pt x="524" y="662"/>
                      </a:lnTo>
                      <a:lnTo>
                        <a:pt x="504" y="578"/>
                      </a:lnTo>
                      <a:lnTo>
                        <a:pt x="494" y="526"/>
                      </a:lnTo>
                      <a:lnTo>
                        <a:pt x="492" y="510"/>
                      </a:lnTo>
                      <a:lnTo>
                        <a:pt x="492" y="504"/>
                      </a:lnTo>
                      <a:lnTo>
                        <a:pt x="494" y="502"/>
                      </a:lnTo>
                      <a:lnTo>
                        <a:pt x="494" y="502"/>
                      </a:lnTo>
                      <a:lnTo>
                        <a:pt x="498" y="498"/>
                      </a:lnTo>
                      <a:lnTo>
                        <a:pt x="500" y="492"/>
                      </a:lnTo>
                      <a:lnTo>
                        <a:pt x="504" y="474"/>
                      </a:lnTo>
                      <a:lnTo>
                        <a:pt x="512" y="500"/>
                      </a:lnTo>
                      <a:lnTo>
                        <a:pt x="518" y="508"/>
                      </a:lnTo>
                      <a:lnTo>
                        <a:pt x="518" y="520"/>
                      </a:lnTo>
                      <a:lnTo>
                        <a:pt x="526" y="538"/>
                      </a:lnTo>
                      <a:lnTo>
                        <a:pt x="528" y="542"/>
                      </a:lnTo>
                      <a:lnTo>
                        <a:pt x="538" y="568"/>
                      </a:lnTo>
                      <a:lnTo>
                        <a:pt x="542" y="568"/>
                      </a:lnTo>
                      <a:lnTo>
                        <a:pt x="544" y="572"/>
                      </a:lnTo>
                      <a:lnTo>
                        <a:pt x="542" y="576"/>
                      </a:lnTo>
                      <a:lnTo>
                        <a:pt x="548" y="588"/>
                      </a:lnTo>
                      <a:lnTo>
                        <a:pt x="556" y="608"/>
                      </a:lnTo>
                      <a:lnTo>
                        <a:pt x="570" y="620"/>
                      </a:lnTo>
                      <a:lnTo>
                        <a:pt x="588" y="626"/>
                      </a:lnTo>
                      <a:lnTo>
                        <a:pt x="584" y="614"/>
                      </a:lnTo>
                      <a:lnTo>
                        <a:pt x="590" y="624"/>
                      </a:lnTo>
                      <a:lnTo>
                        <a:pt x="598" y="608"/>
                      </a:lnTo>
                      <a:lnTo>
                        <a:pt x="598" y="590"/>
                      </a:lnTo>
                      <a:lnTo>
                        <a:pt x="590" y="570"/>
                      </a:lnTo>
                      <a:lnTo>
                        <a:pt x="586" y="558"/>
                      </a:lnTo>
                      <a:lnTo>
                        <a:pt x="580" y="556"/>
                      </a:lnTo>
                      <a:lnTo>
                        <a:pt x="580" y="552"/>
                      </a:lnTo>
                      <a:lnTo>
                        <a:pt x="582" y="548"/>
                      </a:lnTo>
                      <a:lnTo>
                        <a:pt x="572" y="524"/>
                      </a:lnTo>
                      <a:lnTo>
                        <a:pt x="570" y="520"/>
                      </a:lnTo>
                      <a:lnTo>
                        <a:pt x="562" y="502"/>
                      </a:lnTo>
                      <a:lnTo>
                        <a:pt x="554" y="492"/>
                      </a:lnTo>
                      <a:lnTo>
                        <a:pt x="550" y="484"/>
                      </a:lnTo>
                      <a:lnTo>
                        <a:pt x="538" y="460"/>
                      </a:lnTo>
                      <a:lnTo>
                        <a:pt x="538" y="460"/>
                      </a:lnTo>
                      <a:lnTo>
                        <a:pt x="554" y="470"/>
                      </a:lnTo>
                      <a:lnTo>
                        <a:pt x="560" y="472"/>
                      </a:lnTo>
                      <a:lnTo>
                        <a:pt x="566" y="472"/>
                      </a:lnTo>
                      <a:lnTo>
                        <a:pt x="566" y="472"/>
                      </a:lnTo>
                      <a:close/>
                      <a:moveTo>
                        <a:pt x="466" y="344"/>
                      </a:move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6000"/>
                  </a:schemeClr>
                </a:solidFill>
                <a:ln>
                  <a:noFill/>
                </a:ln>
                <a:effectLst>
                  <a:glow rad="38100">
                    <a:schemeClr val="bg2">
                      <a:lumMod val="50000"/>
                      <a:lumOff val="50000"/>
                      <a:alpha val="15000"/>
                    </a:schemeClr>
                  </a:glow>
                  <a:softEdge rad="12700"/>
                </a:effectLst>
                <a:extLst/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  <a:cs typeface="+mn-cs"/>
                  </a:endParaRPr>
                </a:p>
              </p:txBody>
            </p:sp>
          </p:grpSp>
          <p:grpSp>
            <p:nvGrpSpPr>
              <p:cNvPr id="57" name="Group 112"/>
              <p:cNvGrpSpPr>
                <a:grpSpLocks noChangeAspect="1"/>
              </p:cNvGrpSpPr>
              <p:nvPr/>
            </p:nvGrpSpPr>
            <p:grpSpPr>
              <a:xfrm>
                <a:off x="7679515" y="5943604"/>
                <a:ext cx="1331670" cy="914403"/>
                <a:chOff x="7953375" y="152400"/>
                <a:chExt cx="1775564" cy="121920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58" name="Freeform 35"/>
                <p:cNvSpPr>
                  <a:spLocks/>
                </p:cNvSpPr>
                <p:nvPr/>
              </p:nvSpPr>
              <p:spPr bwMode="auto">
                <a:xfrm>
                  <a:off x="7953375" y="688975"/>
                  <a:ext cx="269875" cy="127000"/>
                </a:xfrm>
                <a:custGeom>
                  <a:avLst/>
                  <a:gdLst>
                    <a:gd name="T0" fmla="*/ 170 w 170"/>
                    <a:gd name="T1" fmla="*/ 80 h 80"/>
                    <a:gd name="T2" fmla="*/ 170 w 170"/>
                    <a:gd name="T3" fmla="*/ 80 h 80"/>
                    <a:gd name="T4" fmla="*/ 170 w 170"/>
                    <a:gd name="T5" fmla="*/ 80 h 80"/>
                    <a:gd name="T6" fmla="*/ 170 w 170"/>
                    <a:gd name="T7" fmla="*/ 80 h 80"/>
                    <a:gd name="T8" fmla="*/ 154 w 170"/>
                    <a:gd name="T9" fmla="*/ 72 h 80"/>
                    <a:gd name="T10" fmla="*/ 38 w 170"/>
                    <a:gd name="T11" fmla="*/ 14 h 80"/>
                    <a:gd name="T12" fmla="*/ 38 w 170"/>
                    <a:gd name="T13" fmla="*/ 14 h 80"/>
                    <a:gd name="T14" fmla="*/ 18 w 170"/>
                    <a:gd name="T15" fmla="*/ 4 h 80"/>
                    <a:gd name="T16" fmla="*/ 18 w 170"/>
                    <a:gd name="T17" fmla="*/ 4 h 80"/>
                    <a:gd name="T18" fmla="*/ 12 w 170"/>
                    <a:gd name="T19" fmla="*/ 2 h 80"/>
                    <a:gd name="T20" fmla="*/ 4 w 170"/>
                    <a:gd name="T21" fmla="*/ 0 h 80"/>
                    <a:gd name="T22" fmla="*/ 4 w 170"/>
                    <a:gd name="T23" fmla="*/ 0 h 80"/>
                    <a:gd name="T24" fmla="*/ 0 w 170"/>
                    <a:gd name="T25" fmla="*/ 0 h 80"/>
                    <a:gd name="T26" fmla="*/ 2 w 170"/>
                    <a:gd name="T27" fmla="*/ 4 h 80"/>
                    <a:gd name="T28" fmla="*/ 2 w 170"/>
                    <a:gd name="T29" fmla="*/ 4 h 80"/>
                    <a:gd name="T30" fmla="*/ 4 w 170"/>
                    <a:gd name="T31" fmla="*/ 6 h 80"/>
                    <a:gd name="T32" fmla="*/ 10 w 170"/>
                    <a:gd name="T33" fmla="*/ 8 h 80"/>
                    <a:gd name="T34" fmla="*/ 10 w 170"/>
                    <a:gd name="T35" fmla="*/ 8 h 80"/>
                    <a:gd name="T36" fmla="*/ 28 w 170"/>
                    <a:gd name="T37" fmla="*/ 16 h 80"/>
                    <a:gd name="T38" fmla="*/ 154 w 170"/>
                    <a:gd name="T39" fmla="*/ 74 h 80"/>
                    <a:gd name="T40" fmla="*/ 154 w 170"/>
                    <a:gd name="T41" fmla="*/ 74 h 80"/>
                    <a:gd name="T42" fmla="*/ 170 w 170"/>
                    <a:gd name="T43" fmla="*/ 80 h 80"/>
                    <a:gd name="T44" fmla="*/ 170 w 170"/>
                    <a:gd name="T45" fmla="*/ 80 h 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70" h="80">
                      <a:moveTo>
                        <a:pt x="170" y="80"/>
                      </a:moveTo>
                      <a:lnTo>
                        <a:pt x="170" y="80"/>
                      </a:lnTo>
                      <a:lnTo>
                        <a:pt x="170" y="80"/>
                      </a:lnTo>
                      <a:lnTo>
                        <a:pt x="170" y="80"/>
                      </a:lnTo>
                      <a:lnTo>
                        <a:pt x="154" y="72"/>
                      </a:lnTo>
                      <a:lnTo>
                        <a:pt x="38" y="14"/>
                      </a:lnTo>
                      <a:lnTo>
                        <a:pt x="38" y="14"/>
                      </a:lnTo>
                      <a:lnTo>
                        <a:pt x="18" y="4"/>
                      </a:lnTo>
                      <a:lnTo>
                        <a:pt x="18" y="4"/>
                      </a:lnTo>
                      <a:lnTo>
                        <a:pt x="12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0" y="0"/>
                      </a:lnTo>
                      <a:lnTo>
                        <a:pt x="2" y="4"/>
                      </a:lnTo>
                      <a:lnTo>
                        <a:pt x="2" y="4"/>
                      </a:lnTo>
                      <a:lnTo>
                        <a:pt x="4" y="6"/>
                      </a:lnTo>
                      <a:lnTo>
                        <a:pt x="10" y="8"/>
                      </a:lnTo>
                      <a:lnTo>
                        <a:pt x="10" y="8"/>
                      </a:lnTo>
                      <a:lnTo>
                        <a:pt x="28" y="16"/>
                      </a:lnTo>
                      <a:lnTo>
                        <a:pt x="154" y="74"/>
                      </a:lnTo>
                      <a:lnTo>
                        <a:pt x="154" y="74"/>
                      </a:lnTo>
                      <a:lnTo>
                        <a:pt x="170" y="80"/>
                      </a:lnTo>
                      <a:lnTo>
                        <a:pt x="170" y="8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  <a:cs typeface="+mn-cs"/>
                  </a:endParaRPr>
                </a:p>
              </p:txBody>
            </p:sp>
            <p:sp>
              <p:nvSpPr>
                <p:cNvPr id="59" name="Freeform 36"/>
                <p:cNvSpPr>
                  <a:spLocks/>
                </p:cNvSpPr>
                <p:nvPr/>
              </p:nvSpPr>
              <p:spPr bwMode="auto">
                <a:xfrm>
                  <a:off x="8226425" y="822325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  <a:cs typeface="+mn-cs"/>
                  </a:endParaRPr>
                </a:p>
              </p:txBody>
            </p:sp>
            <p:sp>
              <p:nvSpPr>
                <p:cNvPr id="60" name="Freeform 37"/>
                <p:cNvSpPr>
                  <a:spLocks/>
                </p:cNvSpPr>
                <p:nvPr/>
              </p:nvSpPr>
              <p:spPr bwMode="auto">
                <a:xfrm>
                  <a:off x="8232775" y="514350"/>
                  <a:ext cx="19050" cy="295275"/>
                </a:xfrm>
                <a:custGeom>
                  <a:avLst/>
                  <a:gdLst>
                    <a:gd name="T0" fmla="*/ 2 w 12"/>
                    <a:gd name="T1" fmla="*/ 186 h 186"/>
                    <a:gd name="T2" fmla="*/ 2 w 12"/>
                    <a:gd name="T3" fmla="*/ 186 h 186"/>
                    <a:gd name="T4" fmla="*/ 4 w 12"/>
                    <a:gd name="T5" fmla="*/ 168 h 186"/>
                    <a:gd name="T6" fmla="*/ 8 w 12"/>
                    <a:gd name="T7" fmla="*/ 30 h 186"/>
                    <a:gd name="T8" fmla="*/ 8 w 12"/>
                    <a:gd name="T9" fmla="*/ 30 h 186"/>
                    <a:gd name="T10" fmla="*/ 10 w 12"/>
                    <a:gd name="T11" fmla="*/ 10 h 186"/>
                    <a:gd name="T12" fmla="*/ 10 w 12"/>
                    <a:gd name="T13" fmla="*/ 10 h 186"/>
                    <a:gd name="T14" fmla="*/ 12 w 12"/>
                    <a:gd name="T15" fmla="*/ 6 h 186"/>
                    <a:gd name="T16" fmla="*/ 10 w 12"/>
                    <a:gd name="T17" fmla="*/ 0 h 186"/>
                    <a:gd name="T18" fmla="*/ 10 w 12"/>
                    <a:gd name="T19" fmla="*/ 0 h 186"/>
                    <a:gd name="T20" fmla="*/ 8 w 12"/>
                    <a:gd name="T21" fmla="*/ 0 h 186"/>
                    <a:gd name="T22" fmla="*/ 6 w 12"/>
                    <a:gd name="T23" fmla="*/ 2 h 186"/>
                    <a:gd name="T24" fmla="*/ 6 w 12"/>
                    <a:gd name="T25" fmla="*/ 2 h 186"/>
                    <a:gd name="T26" fmla="*/ 4 w 12"/>
                    <a:gd name="T27" fmla="*/ 8 h 186"/>
                    <a:gd name="T28" fmla="*/ 4 w 12"/>
                    <a:gd name="T29" fmla="*/ 16 h 186"/>
                    <a:gd name="T30" fmla="*/ 4 w 12"/>
                    <a:gd name="T31" fmla="*/ 16 h 186"/>
                    <a:gd name="T32" fmla="*/ 4 w 12"/>
                    <a:gd name="T33" fmla="*/ 38 h 186"/>
                    <a:gd name="T34" fmla="*/ 0 w 12"/>
                    <a:gd name="T35" fmla="*/ 168 h 186"/>
                    <a:gd name="T36" fmla="*/ 0 w 12"/>
                    <a:gd name="T37" fmla="*/ 168 h 186"/>
                    <a:gd name="T38" fmla="*/ 0 w 12"/>
                    <a:gd name="T39" fmla="*/ 186 h 186"/>
                    <a:gd name="T40" fmla="*/ 0 w 12"/>
                    <a:gd name="T41" fmla="*/ 186 h 186"/>
                    <a:gd name="T42" fmla="*/ 0 w 12"/>
                    <a:gd name="T43" fmla="*/ 186 h 186"/>
                    <a:gd name="T44" fmla="*/ 0 w 12"/>
                    <a:gd name="T45" fmla="*/ 186 h 186"/>
                    <a:gd name="T46" fmla="*/ 2 w 12"/>
                    <a:gd name="T47" fmla="*/ 186 h 186"/>
                    <a:gd name="T48" fmla="*/ 2 w 12"/>
                    <a:gd name="T49" fmla="*/ 186 h 1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12" h="186">
                      <a:moveTo>
                        <a:pt x="2" y="186"/>
                      </a:moveTo>
                      <a:lnTo>
                        <a:pt x="2" y="186"/>
                      </a:lnTo>
                      <a:lnTo>
                        <a:pt x="4" y="168"/>
                      </a:lnTo>
                      <a:lnTo>
                        <a:pt x="8" y="30"/>
                      </a:lnTo>
                      <a:lnTo>
                        <a:pt x="8" y="30"/>
                      </a:lnTo>
                      <a:lnTo>
                        <a:pt x="10" y="10"/>
                      </a:lnTo>
                      <a:lnTo>
                        <a:pt x="10" y="10"/>
                      </a:lnTo>
                      <a:lnTo>
                        <a:pt x="12" y="6"/>
                      </a:lnTo>
                      <a:lnTo>
                        <a:pt x="10" y="0"/>
                      </a:lnTo>
                      <a:lnTo>
                        <a:pt x="10" y="0"/>
                      </a:lnTo>
                      <a:lnTo>
                        <a:pt x="8" y="0"/>
                      </a:lnTo>
                      <a:lnTo>
                        <a:pt x="6" y="2"/>
                      </a:lnTo>
                      <a:lnTo>
                        <a:pt x="6" y="2"/>
                      </a:lnTo>
                      <a:lnTo>
                        <a:pt x="4" y="8"/>
                      </a:lnTo>
                      <a:lnTo>
                        <a:pt x="4" y="16"/>
                      </a:lnTo>
                      <a:lnTo>
                        <a:pt x="4" y="16"/>
                      </a:lnTo>
                      <a:lnTo>
                        <a:pt x="4" y="38"/>
                      </a:lnTo>
                      <a:lnTo>
                        <a:pt x="0" y="168"/>
                      </a:lnTo>
                      <a:lnTo>
                        <a:pt x="0" y="168"/>
                      </a:lnTo>
                      <a:lnTo>
                        <a:pt x="0" y="186"/>
                      </a:lnTo>
                      <a:lnTo>
                        <a:pt x="0" y="186"/>
                      </a:lnTo>
                      <a:lnTo>
                        <a:pt x="0" y="186"/>
                      </a:lnTo>
                      <a:lnTo>
                        <a:pt x="0" y="186"/>
                      </a:lnTo>
                      <a:lnTo>
                        <a:pt x="2" y="186"/>
                      </a:lnTo>
                      <a:lnTo>
                        <a:pt x="2" y="18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  <a:cs typeface="+mn-cs"/>
                  </a:endParaRPr>
                </a:p>
              </p:txBody>
            </p:sp>
            <p:sp>
              <p:nvSpPr>
                <p:cNvPr id="61" name="Freeform 38"/>
                <p:cNvSpPr>
                  <a:spLocks noEditPoints="1"/>
                </p:cNvSpPr>
                <p:nvPr/>
              </p:nvSpPr>
              <p:spPr bwMode="auto">
                <a:xfrm>
                  <a:off x="8274789" y="152400"/>
                  <a:ext cx="1454150" cy="1219200"/>
                </a:xfrm>
                <a:custGeom>
                  <a:avLst/>
                  <a:gdLst>
                    <a:gd name="T0" fmla="*/ 838 w 916"/>
                    <a:gd name="T1" fmla="*/ 674 h 768"/>
                    <a:gd name="T2" fmla="*/ 790 w 916"/>
                    <a:gd name="T3" fmla="*/ 634 h 768"/>
                    <a:gd name="T4" fmla="*/ 780 w 916"/>
                    <a:gd name="T5" fmla="*/ 590 h 768"/>
                    <a:gd name="T6" fmla="*/ 786 w 916"/>
                    <a:gd name="T7" fmla="*/ 556 h 768"/>
                    <a:gd name="T8" fmla="*/ 788 w 916"/>
                    <a:gd name="T9" fmla="*/ 524 h 768"/>
                    <a:gd name="T10" fmla="*/ 790 w 916"/>
                    <a:gd name="T11" fmla="*/ 450 h 768"/>
                    <a:gd name="T12" fmla="*/ 782 w 916"/>
                    <a:gd name="T13" fmla="*/ 420 h 768"/>
                    <a:gd name="T14" fmla="*/ 666 w 916"/>
                    <a:gd name="T15" fmla="*/ 406 h 768"/>
                    <a:gd name="T16" fmla="*/ 758 w 916"/>
                    <a:gd name="T17" fmla="*/ 340 h 768"/>
                    <a:gd name="T18" fmla="*/ 770 w 916"/>
                    <a:gd name="T19" fmla="*/ 308 h 768"/>
                    <a:gd name="T20" fmla="*/ 770 w 916"/>
                    <a:gd name="T21" fmla="*/ 266 h 768"/>
                    <a:gd name="T22" fmla="*/ 768 w 916"/>
                    <a:gd name="T23" fmla="*/ 236 h 768"/>
                    <a:gd name="T24" fmla="*/ 756 w 916"/>
                    <a:gd name="T25" fmla="*/ 212 h 768"/>
                    <a:gd name="T26" fmla="*/ 756 w 916"/>
                    <a:gd name="T27" fmla="*/ 190 h 768"/>
                    <a:gd name="T28" fmla="*/ 746 w 916"/>
                    <a:gd name="T29" fmla="*/ 152 h 768"/>
                    <a:gd name="T30" fmla="*/ 750 w 916"/>
                    <a:gd name="T31" fmla="*/ 118 h 768"/>
                    <a:gd name="T32" fmla="*/ 752 w 916"/>
                    <a:gd name="T33" fmla="*/ 92 h 768"/>
                    <a:gd name="T34" fmla="*/ 756 w 916"/>
                    <a:gd name="T35" fmla="*/ 62 h 768"/>
                    <a:gd name="T36" fmla="*/ 678 w 916"/>
                    <a:gd name="T37" fmla="*/ 10 h 768"/>
                    <a:gd name="T38" fmla="*/ 594 w 916"/>
                    <a:gd name="T39" fmla="*/ 82 h 768"/>
                    <a:gd name="T40" fmla="*/ 540 w 916"/>
                    <a:gd name="T41" fmla="*/ 186 h 768"/>
                    <a:gd name="T42" fmla="*/ 514 w 916"/>
                    <a:gd name="T43" fmla="*/ 366 h 768"/>
                    <a:gd name="T44" fmla="*/ 502 w 916"/>
                    <a:gd name="T45" fmla="*/ 424 h 768"/>
                    <a:gd name="T46" fmla="*/ 496 w 916"/>
                    <a:gd name="T47" fmla="*/ 412 h 768"/>
                    <a:gd name="T48" fmla="*/ 486 w 916"/>
                    <a:gd name="T49" fmla="*/ 412 h 768"/>
                    <a:gd name="T50" fmla="*/ 478 w 916"/>
                    <a:gd name="T51" fmla="*/ 416 h 768"/>
                    <a:gd name="T52" fmla="*/ 476 w 916"/>
                    <a:gd name="T53" fmla="*/ 422 h 768"/>
                    <a:gd name="T54" fmla="*/ 468 w 916"/>
                    <a:gd name="T55" fmla="*/ 432 h 768"/>
                    <a:gd name="T56" fmla="*/ 474 w 916"/>
                    <a:gd name="T57" fmla="*/ 454 h 768"/>
                    <a:gd name="T58" fmla="*/ 380 w 916"/>
                    <a:gd name="T59" fmla="*/ 406 h 768"/>
                    <a:gd name="T60" fmla="*/ 222 w 916"/>
                    <a:gd name="T61" fmla="*/ 362 h 768"/>
                    <a:gd name="T62" fmla="*/ 108 w 916"/>
                    <a:gd name="T63" fmla="*/ 370 h 768"/>
                    <a:gd name="T64" fmla="*/ 0 w 916"/>
                    <a:gd name="T65" fmla="*/ 436 h 768"/>
                    <a:gd name="T66" fmla="*/ 44 w 916"/>
                    <a:gd name="T67" fmla="*/ 504 h 768"/>
                    <a:gd name="T68" fmla="*/ 70 w 916"/>
                    <a:gd name="T69" fmla="*/ 514 h 768"/>
                    <a:gd name="T70" fmla="*/ 96 w 916"/>
                    <a:gd name="T71" fmla="*/ 522 h 768"/>
                    <a:gd name="T72" fmla="*/ 126 w 916"/>
                    <a:gd name="T73" fmla="*/ 536 h 768"/>
                    <a:gd name="T74" fmla="*/ 150 w 916"/>
                    <a:gd name="T75" fmla="*/ 558 h 768"/>
                    <a:gd name="T76" fmla="*/ 172 w 916"/>
                    <a:gd name="T77" fmla="*/ 572 h 768"/>
                    <a:gd name="T78" fmla="*/ 192 w 916"/>
                    <a:gd name="T79" fmla="*/ 594 h 768"/>
                    <a:gd name="T80" fmla="*/ 210 w 916"/>
                    <a:gd name="T81" fmla="*/ 608 h 768"/>
                    <a:gd name="T82" fmla="*/ 258 w 916"/>
                    <a:gd name="T83" fmla="*/ 632 h 768"/>
                    <a:gd name="T84" fmla="*/ 320 w 916"/>
                    <a:gd name="T85" fmla="*/ 610 h 768"/>
                    <a:gd name="T86" fmla="*/ 368 w 916"/>
                    <a:gd name="T87" fmla="*/ 604 h 768"/>
                    <a:gd name="T88" fmla="*/ 342 w 916"/>
                    <a:gd name="T89" fmla="*/ 692 h 768"/>
                    <a:gd name="T90" fmla="*/ 384 w 916"/>
                    <a:gd name="T91" fmla="*/ 724 h 768"/>
                    <a:gd name="T92" fmla="*/ 440 w 916"/>
                    <a:gd name="T93" fmla="*/ 740 h 768"/>
                    <a:gd name="T94" fmla="*/ 462 w 916"/>
                    <a:gd name="T95" fmla="*/ 754 h 768"/>
                    <a:gd name="T96" fmla="*/ 500 w 916"/>
                    <a:gd name="T97" fmla="*/ 764 h 768"/>
                    <a:gd name="T98" fmla="*/ 584 w 916"/>
                    <a:gd name="T99" fmla="*/ 736 h 768"/>
                    <a:gd name="T100" fmla="*/ 530 w 916"/>
                    <a:gd name="T101" fmla="*/ 578 h 768"/>
                    <a:gd name="T102" fmla="*/ 558 w 916"/>
                    <a:gd name="T103" fmla="*/ 594 h 768"/>
                    <a:gd name="T104" fmla="*/ 590 w 916"/>
                    <a:gd name="T105" fmla="*/ 648 h 768"/>
                    <a:gd name="T106" fmla="*/ 646 w 916"/>
                    <a:gd name="T107" fmla="*/ 688 h 768"/>
                    <a:gd name="T108" fmla="*/ 624 w 916"/>
                    <a:gd name="T109" fmla="*/ 616 h 768"/>
                    <a:gd name="T110" fmla="*/ 584 w 916"/>
                    <a:gd name="T111" fmla="*/ 550 h 768"/>
                    <a:gd name="T112" fmla="*/ 598 w 916"/>
                    <a:gd name="T113" fmla="*/ 536 h 768"/>
                    <a:gd name="T114" fmla="*/ 714 w 916"/>
                    <a:gd name="T115" fmla="*/ 658 h 768"/>
                    <a:gd name="T116" fmla="*/ 804 w 916"/>
                    <a:gd name="T117" fmla="*/ 702 h 768"/>
                    <a:gd name="T118" fmla="*/ 836 w 916"/>
                    <a:gd name="T119" fmla="*/ 708 h 768"/>
                    <a:gd name="T120" fmla="*/ 910 w 916"/>
                    <a:gd name="T121" fmla="*/ 736 h 768"/>
                    <a:gd name="T122" fmla="*/ 910 w 916"/>
                    <a:gd name="T123" fmla="*/ 716 h 768"/>
                    <a:gd name="T124" fmla="*/ 878 w 916"/>
                    <a:gd name="T125" fmla="*/ 688 h 7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916" h="768">
                      <a:moveTo>
                        <a:pt x="878" y="688"/>
                      </a:moveTo>
                      <a:lnTo>
                        <a:pt x="878" y="688"/>
                      </a:lnTo>
                      <a:lnTo>
                        <a:pt x="868" y="682"/>
                      </a:lnTo>
                      <a:lnTo>
                        <a:pt x="856" y="678"/>
                      </a:lnTo>
                      <a:lnTo>
                        <a:pt x="838" y="674"/>
                      </a:lnTo>
                      <a:lnTo>
                        <a:pt x="838" y="674"/>
                      </a:lnTo>
                      <a:lnTo>
                        <a:pt x="828" y="672"/>
                      </a:lnTo>
                      <a:lnTo>
                        <a:pt x="818" y="666"/>
                      </a:lnTo>
                      <a:lnTo>
                        <a:pt x="810" y="660"/>
                      </a:lnTo>
                      <a:lnTo>
                        <a:pt x="802" y="652"/>
                      </a:lnTo>
                      <a:lnTo>
                        <a:pt x="792" y="640"/>
                      </a:lnTo>
                      <a:lnTo>
                        <a:pt x="790" y="634"/>
                      </a:lnTo>
                      <a:lnTo>
                        <a:pt x="790" y="634"/>
                      </a:lnTo>
                      <a:lnTo>
                        <a:pt x="786" y="630"/>
                      </a:lnTo>
                      <a:lnTo>
                        <a:pt x="780" y="616"/>
                      </a:lnTo>
                      <a:lnTo>
                        <a:pt x="776" y="602"/>
                      </a:lnTo>
                      <a:lnTo>
                        <a:pt x="778" y="596"/>
                      </a:lnTo>
                      <a:lnTo>
                        <a:pt x="780" y="590"/>
                      </a:lnTo>
                      <a:lnTo>
                        <a:pt x="780" y="590"/>
                      </a:lnTo>
                      <a:lnTo>
                        <a:pt x="784" y="586"/>
                      </a:lnTo>
                      <a:lnTo>
                        <a:pt x="786" y="582"/>
                      </a:lnTo>
                      <a:lnTo>
                        <a:pt x="786" y="570"/>
                      </a:lnTo>
                      <a:lnTo>
                        <a:pt x="786" y="556"/>
                      </a:lnTo>
                      <a:lnTo>
                        <a:pt x="786" y="556"/>
                      </a:lnTo>
                      <a:lnTo>
                        <a:pt x="784" y="554"/>
                      </a:lnTo>
                      <a:lnTo>
                        <a:pt x="782" y="548"/>
                      </a:lnTo>
                      <a:lnTo>
                        <a:pt x="780" y="544"/>
                      </a:lnTo>
                      <a:lnTo>
                        <a:pt x="782" y="538"/>
                      </a:lnTo>
                      <a:lnTo>
                        <a:pt x="784" y="532"/>
                      </a:lnTo>
                      <a:lnTo>
                        <a:pt x="788" y="524"/>
                      </a:lnTo>
                      <a:lnTo>
                        <a:pt x="788" y="524"/>
                      </a:lnTo>
                      <a:lnTo>
                        <a:pt x="792" y="514"/>
                      </a:lnTo>
                      <a:lnTo>
                        <a:pt x="794" y="502"/>
                      </a:lnTo>
                      <a:lnTo>
                        <a:pt x="794" y="488"/>
                      </a:lnTo>
                      <a:lnTo>
                        <a:pt x="794" y="474"/>
                      </a:lnTo>
                      <a:lnTo>
                        <a:pt x="790" y="450"/>
                      </a:lnTo>
                      <a:lnTo>
                        <a:pt x="786" y="440"/>
                      </a:lnTo>
                      <a:lnTo>
                        <a:pt x="782" y="426"/>
                      </a:lnTo>
                      <a:lnTo>
                        <a:pt x="782" y="426"/>
                      </a:lnTo>
                      <a:lnTo>
                        <a:pt x="784" y="424"/>
                      </a:lnTo>
                      <a:lnTo>
                        <a:pt x="784" y="422"/>
                      </a:lnTo>
                      <a:lnTo>
                        <a:pt x="782" y="420"/>
                      </a:lnTo>
                      <a:lnTo>
                        <a:pt x="776" y="418"/>
                      </a:lnTo>
                      <a:lnTo>
                        <a:pt x="766" y="414"/>
                      </a:lnTo>
                      <a:lnTo>
                        <a:pt x="722" y="406"/>
                      </a:lnTo>
                      <a:lnTo>
                        <a:pt x="722" y="406"/>
                      </a:lnTo>
                      <a:lnTo>
                        <a:pt x="696" y="404"/>
                      </a:lnTo>
                      <a:lnTo>
                        <a:pt x="666" y="406"/>
                      </a:lnTo>
                      <a:lnTo>
                        <a:pt x="668" y="404"/>
                      </a:lnTo>
                      <a:lnTo>
                        <a:pt x="682" y="392"/>
                      </a:lnTo>
                      <a:lnTo>
                        <a:pt x="704" y="376"/>
                      </a:lnTo>
                      <a:lnTo>
                        <a:pt x="722" y="366"/>
                      </a:lnTo>
                      <a:lnTo>
                        <a:pt x="742" y="354"/>
                      </a:lnTo>
                      <a:lnTo>
                        <a:pt x="758" y="340"/>
                      </a:lnTo>
                      <a:lnTo>
                        <a:pt x="758" y="340"/>
                      </a:lnTo>
                      <a:lnTo>
                        <a:pt x="764" y="332"/>
                      </a:lnTo>
                      <a:lnTo>
                        <a:pt x="768" y="326"/>
                      </a:lnTo>
                      <a:lnTo>
                        <a:pt x="770" y="320"/>
                      </a:lnTo>
                      <a:lnTo>
                        <a:pt x="770" y="320"/>
                      </a:lnTo>
                      <a:lnTo>
                        <a:pt x="770" y="308"/>
                      </a:lnTo>
                      <a:lnTo>
                        <a:pt x="772" y="290"/>
                      </a:lnTo>
                      <a:lnTo>
                        <a:pt x="772" y="290"/>
                      </a:lnTo>
                      <a:lnTo>
                        <a:pt x="772" y="280"/>
                      </a:lnTo>
                      <a:lnTo>
                        <a:pt x="772" y="272"/>
                      </a:lnTo>
                      <a:lnTo>
                        <a:pt x="770" y="266"/>
                      </a:lnTo>
                      <a:lnTo>
                        <a:pt x="770" y="266"/>
                      </a:lnTo>
                      <a:lnTo>
                        <a:pt x="768" y="260"/>
                      </a:lnTo>
                      <a:lnTo>
                        <a:pt x="768" y="254"/>
                      </a:lnTo>
                      <a:lnTo>
                        <a:pt x="768" y="250"/>
                      </a:lnTo>
                      <a:lnTo>
                        <a:pt x="768" y="250"/>
                      </a:lnTo>
                      <a:lnTo>
                        <a:pt x="768" y="244"/>
                      </a:lnTo>
                      <a:lnTo>
                        <a:pt x="768" y="236"/>
                      </a:lnTo>
                      <a:lnTo>
                        <a:pt x="766" y="226"/>
                      </a:lnTo>
                      <a:lnTo>
                        <a:pt x="764" y="222"/>
                      </a:lnTo>
                      <a:lnTo>
                        <a:pt x="760" y="220"/>
                      </a:lnTo>
                      <a:lnTo>
                        <a:pt x="760" y="220"/>
                      </a:lnTo>
                      <a:lnTo>
                        <a:pt x="756" y="216"/>
                      </a:lnTo>
                      <a:lnTo>
                        <a:pt x="756" y="212"/>
                      </a:lnTo>
                      <a:lnTo>
                        <a:pt x="754" y="204"/>
                      </a:lnTo>
                      <a:lnTo>
                        <a:pt x="754" y="204"/>
                      </a:lnTo>
                      <a:lnTo>
                        <a:pt x="756" y="198"/>
                      </a:lnTo>
                      <a:lnTo>
                        <a:pt x="758" y="194"/>
                      </a:lnTo>
                      <a:lnTo>
                        <a:pt x="756" y="190"/>
                      </a:lnTo>
                      <a:lnTo>
                        <a:pt x="756" y="190"/>
                      </a:lnTo>
                      <a:lnTo>
                        <a:pt x="752" y="186"/>
                      </a:lnTo>
                      <a:lnTo>
                        <a:pt x="748" y="180"/>
                      </a:lnTo>
                      <a:lnTo>
                        <a:pt x="744" y="170"/>
                      </a:lnTo>
                      <a:lnTo>
                        <a:pt x="744" y="170"/>
                      </a:lnTo>
                      <a:lnTo>
                        <a:pt x="746" y="160"/>
                      </a:lnTo>
                      <a:lnTo>
                        <a:pt x="746" y="152"/>
                      </a:lnTo>
                      <a:lnTo>
                        <a:pt x="746" y="146"/>
                      </a:lnTo>
                      <a:lnTo>
                        <a:pt x="746" y="146"/>
                      </a:lnTo>
                      <a:lnTo>
                        <a:pt x="746" y="142"/>
                      </a:lnTo>
                      <a:lnTo>
                        <a:pt x="746" y="134"/>
                      </a:lnTo>
                      <a:lnTo>
                        <a:pt x="746" y="126"/>
                      </a:lnTo>
                      <a:lnTo>
                        <a:pt x="750" y="118"/>
                      </a:lnTo>
                      <a:lnTo>
                        <a:pt x="750" y="118"/>
                      </a:lnTo>
                      <a:lnTo>
                        <a:pt x="752" y="112"/>
                      </a:lnTo>
                      <a:lnTo>
                        <a:pt x="752" y="106"/>
                      </a:lnTo>
                      <a:lnTo>
                        <a:pt x="752" y="98"/>
                      </a:lnTo>
                      <a:lnTo>
                        <a:pt x="752" y="98"/>
                      </a:lnTo>
                      <a:lnTo>
                        <a:pt x="752" y="92"/>
                      </a:lnTo>
                      <a:lnTo>
                        <a:pt x="752" y="88"/>
                      </a:lnTo>
                      <a:lnTo>
                        <a:pt x="752" y="84"/>
                      </a:lnTo>
                      <a:lnTo>
                        <a:pt x="752" y="84"/>
                      </a:lnTo>
                      <a:lnTo>
                        <a:pt x="754" y="78"/>
                      </a:lnTo>
                      <a:lnTo>
                        <a:pt x="756" y="72"/>
                      </a:lnTo>
                      <a:lnTo>
                        <a:pt x="756" y="62"/>
                      </a:lnTo>
                      <a:lnTo>
                        <a:pt x="754" y="42"/>
                      </a:lnTo>
                      <a:lnTo>
                        <a:pt x="748" y="24"/>
                      </a:lnTo>
                      <a:lnTo>
                        <a:pt x="740" y="10"/>
                      </a:lnTo>
                      <a:lnTo>
                        <a:pt x="726" y="2"/>
                      </a:lnTo>
                      <a:lnTo>
                        <a:pt x="704" y="0"/>
                      </a:lnTo>
                      <a:lnTo>
                        <a:pt x="678" y="10"/>
                      </a:lnTo>
                      <a:lnTo>
                        <a:pt x="654" y="24"/>
                      </a:lnTo>
                      <a:lnTo>
                        <a:pt x="654" y="24"/>
                      </a:lnTo>
                      <a:lnTo>
                        <a:pt x="648" y="28"/>
                      </a:lnTo>
                      <a:lnTo>
                        <a:pt x="630" y="42"/>
                      </a:lnTo>
                      <a:lnTo>
                        <a:pt x="606" y="66"/>
                      </a:lnTo>
                      <a:lnTo>
                        <a:pt x="594" y="82"/>
                      </a:lnTo>
                      <a:lnTo>
                        <a:pt x="580" y="102"/>
                      </a:lnTo>
                      <a:lnTo>
                        <a:pt x="580" y="102"/>
                      </a:lnTo>
                      <a:lnTo>
                        <a:pt x="568" y="122"/>
                      </a:lnTo>
                      <a:lnTo>
                        <a:pt x="558" y="142"/>
                      </a:lnTo>
                      <a:lnTo>
                        <a:pt x="548" y="164"/>
                      </a:lnTo>
                      <a:lnTo>
                        <a:pt x="540" y="186"/>
                      </a:lnTo>
                      <a:lnTo>
                        <a:pt x="532" y="208"/>
                      </a:lnTo>
                      <a:lnTo>
                        <a:pt x="526" y="232"/>
                      </a:lnTo>
                      <a:lnTo>
                        <a:pt x="518" y="282"/>
                      </a:lnTo>
                      <a:lnTo>
                        <a:pt x="518" y="282"/>
                      </a:lnTo>
                      <a:lnTo>
                        <a:pt x="514" y="324"/>
                      </a:lnTo>
                      <a:lnTo>
                        <a:pt x="514" y="366"/>
                      </a:lnTo>
                      <a:lnTo>
                        <a:pt x="514" y="402"/>
                      </a:lnTo>
                      <a:lnTo>
                        <a:pt x="516" y="430"/>
                      </a:lnTo>
                      <a:lnTo>
                        <a:pt x="516" y="430"/>
                      </a:lnTo>
                      <a:lnTo>
                        <a:pt x="514" y="430"/>
                      </a:lnTo>
                      <a:lnTo>
                        <a:pt x="514" y="430"/>
                      </a:lnTo>
                      <a:lnTo>
                        <a:pt x="502" y="424"/>
                      </a:lnTo>
                      <a:lnTo>
                        <a:pt x="502" y="424"/>
                      </a:lnTo>
                      <a:lnTo>
                        <a:pt x="504" y="420"/>
                      </a:lnTo>
                      <a:lnTo>
                        <a:pt x="502" y="416"/>
                      </a:lnTo>
                      <a:lnTo>
                        <a:pt x="502" y="416"/>
                      </a:lnTo>
                      <a:lnTo>
                        <a:pt x="500" y="414"/>
                      </a:lnTo>
                      <a:lnTo>
                        <a:pt x="496" y="412"/>
                      </a:lnTo>
                      <a:lnTo>
                        <a:pt x="492" y="412"/>
                      </a:lnTo>
                      <a:lnTo>
                        <a:pt x="488" y="414"/>
                      </a:lnTo>
                      <a:lnTo>
                        <a:pt x="488" y="414"/>
                      </a:lnTo>
                      <a:lnTo>
                        <a:pt x="488" y="414"/>
                      </a:lnTo>
                      <a:lnTo>
                        <a:pt x="488" y="412"/>
                      </a:lnTo>
                      <a:lnTo>
                        <a:pt x="486" y="412"/>
                      </a:lnTo>
                      <a:lnTo>
                        <a:pt x="484" y="414"/>
                      </a:lnTo>
                      <a:lnTo>
                        <a:pt x="484" y="414"/>
                      </a:lnTo>
                      <a:lnTo>
                        <a:pt x="480" y="414"/>
                      </a:lnTo>
                      <a:lnTo>
                        <a:pt x="480" y="414"/>
                      </a:lnTo>
                      <a:lnTo>
                        <a:pt x="478" y="414"/>
                      </a:lnTo>
                      <a:lnTo>
                        <a:pt x="478" y="416"/>
                      </a:lnTo>
                      <a:lnTo>
                        <a:pt x="476" y="416"/>
                      </a:lnTo>
                      <a:lnTo>
                        <a:pt x="476" y="418"/>
                      </a:lnTo>
                      <a:lnTo>
                        <a:pt x="474" y="420"/>
                      </a:lnTo>
                      <a:lnTo>
                        <a:pt x="472" y="420"/>
                      </a:lnTo>
                      <a:lnTo>
                        <a:pt x="476" y="422"/>
                      </a:lnTo>
                      <a:lnTo>
                        <a:pt x="476" y="422"/>
                      </a:lnTo>
                      <a:lnTo>
                        <a:pt x="476" y="422"/>
                      </a:lnTo>
                      <a:lnTo>
                        <a:pt x="472" y="424"/>
                      </a:lnTo>
                      <a:lnTo>
                        <a:pt x="472" y="424"/>
                      </a:lnTo>
                      <a:lnTo>
                        <a:pt x="470" y="426"/>
                      </a:lnTo>
                      <a:lnTo>
                        <a:pt x="468" y="430"/>
                      </a:lnTo>
                      <a:lnTo>
                        <a:pt x="468" y="432"/>
                      </a:lnTo>
                      <a:lnTo>
                        <a:pt x="470" y="436"/>
                      </a:lnTo>
                      <a:lnTo>
                        <a:pt x="470" y="436"/>
                      </a:lnTo>
                      <a:lnTo>
                        <a:pt x="474" y="440"/>
                      </a:lnTo>
                      <a:lnTo>
                        <a:pt x="474" y="440"/>
                      </a:lnTo>
                      <a:lnTo>
                        <a:pt x="474" y="448"/>
                      </a:lnTo>
                      <a:lnTo>
                        <a:pt x="474" y="454"/>
                      </a:lnTo>
                      <a:lnTo>
                        <a:pt x="474" y="454"/>
                      </a:lnTo>
                      <a:lnTo>
                        <a:pt x="472" y="456"/>
                      </a:lnTo>
                      <a:lnTo>
                        <a:pt x="472" y="456"/>
                      </a:lnTo>
                      <a:lnTo>
                        <a:pt x="448" y="442"/>
                      </a:lnTo>
                      <a:lnTo>
                        <a:pt x="416" y="424"/>
                      </a:lnTo>
                      <a:lnTo>
                        <a:pt x="380" y="406"/>
                      </a:lnTo>
                      <a:lnTo>
                        <a:pt x="340" y="390"/>
                      </a:lnTo>
                      <a:lnTo>
                        <a:pt x="340" y="390"/>
                      </a:lnTo>
                      <a:lnTo>
                        <a:pt x="292" y="374"/>
                      </a:lnTo>
                      <a:lnTo>
                        <a:pt x="268" y="368"/>
                      </a:lnTo>
                      <a:lnTo>
                        <a:pt x="244" y="364"/>
                      </a:lnTo>
                      <a:lnTo>
                        <a:pt x="222" y="362"/>
                      </a:lnTo>
                      <a:lnTo>
                        <a:pt x="198" y="360"/>
                      </a:lnTo>
                      <a:lnTo>
                        <a:pt x="176" y="360"/>
                      </a:lnTo>
                      <a:lnTo>
                        <a:pt x="152" y="362"/>
                      </a:lnTo>
                      <a:lnTo>
                        <a:pt x="152" y="362"/>
                      </a:lnTo>
                      <a:lnTo>
                        <a:pt x="130" y="366"/>
                      </a:lnTo>
                      <a:lnTo>
                        <a:pt x="108" y="370"/>
                      </a:lnTo>
                      <a:lnTo>
                        <a:pt x="76" y="380"/>
                      </a:lnTo>
                      <a:lnTo>
                        <a:pt x="56" y="388"/>
                      </a:lnTo>
                      <a:lnTo>
                        <a:pt x="48" y="392"/>
                      </a:lnTo>
                      <a:lnTo>
                        <a:pt x="24" y="408"/>
                      </a:lnTo>
                      <a:lnTo>
                        <a:pt x="4" y="426"/>
                      </a:lnTo>
                      <a:lnTo>
                        <a:pt x="0" y="436"/>
                      </a:lnTo>
                      <a:lnTo>
                        <a:pt x="0" y="466"/>
                      </a:lnTo>
                      <a:lnTo>
                        <a:pt x="4" y="476"/>
                      </a:lnTo>
                      <a:lnTo>
                        <a:pt x="18" y="488"/>
                      </a:lnTo>
                      <a:lnTo>
                        <a:pt x="36" y="500"/>
                      </a:lnTo>
                      <a:lnTo>
                        <a:pt x="36" y="500"/>
                      </a:lnTo>
                      <a:lnTo>
                        <a:pt x="44" y="504"/>
                      </a:lnTo>
                      <a:lnTo>
                        <a:pt x="50" y="506"/>
                      </a:lnTo>
                      <a:lnTo>
                        <a:pt x="56" y="506"/>
                      </a:lnTo>
                      <a:lnTo>
                        <a:pt x="56" y="506"/>
                      </a:lnTo>
                      <a:lnTo>
                        <a:pt x="60" y="508"/>
                      </a:lnTo>
                      <a:lnTo>
                        <a:pt x="64" y="510"/>
                      </a:lnTo>
                      <a:lnTo>
                        <a:pt x="70" y="514"/>
                      </a:lnTo>
                      <a:lnTo>
                        <a:pt x="70" y="514"/>
                      </a:lnTo>
                      <a:lnTo>
                        <a:pt x="76" y="518"/>
                      </a:lnTo>
                      <a:lnTo>
                        <a:pt x="82" y="520"/>
                      </a:lnTo>
                      <a:lnTo>
                        <a:pt x="90" y="520"/>
                      </a:lnTo>
                      <a:lnTo>
                        <a:pt x="90" y="520"/>
                      </a:lnTo>
                      <a:lnTo>
                        <a:pt x="96" y="522"/>
                      </a:lnTo>
                      <a:lnTo>
                        <a:pt x="104" y="524"/>
                      </a:lnTo>
                      <a:lnTo>
                        <a:pt x="112" y="528"/>
                      </a:lnTo>
                      <a:lnTo>
                        <a:pt x="116" y="530"/>
                      </a:lnTo>
                      <a:lnTo>
                        <a:pt x="116" y="530"/>
                      </a:lnTo>
                      <a:lnTo>
                        <a:pt x="120" y="534"/>
                      </a:lnTo>
                      <a:lnTo>
                        <a:pt x="126" y="536"/>
                      </a:lnTo>
                      <a:lnTo>
                        <a:pt x="136" y="540"/>
                      </a:lnTo>
                      <a:lnTo>
                        <a:pt x="136" y="540"/>
                      </a:lnTo>
                      <a:lnTo>
                        <a:pt x="144" y="548"/>
                      </a:lnTo>
                      <a:lnTo>
                        <a:pt x="148" y="554"/>
                      </a:lnTo>
                      <a:lnTo>
                        <a:pt x="150" y="558"/>
                      </a:lnTo>
                      <a:lnTo>
                        <a:pt x="150" y="558"/>
                      </a:lnTo>
                      <a:lnTo>
                        <a:pt x="152" y="562"/>
                      </a:lnTo>
                      <a:lnTo>
                        <a:pt x="156" y="564"/>
                      </a:lnTo>
                      <a:lnTo>
                        <a:pt x="162" y="564"/>
                      </a:lnTo>
                      <a:lnTo>
                        <a:pt x="162" y="564"/>
                      </a:lnTo>
                      <a:lnTo>
                        <a:pt x="168" y="568"/>
                      </a:lnTo>
                      <a:lnTo>
                        <a:pt x="172" y="572"/>
                      </a:lnTo>
                      <a:lnTo>
                        <a:pt x="174" y="578"/>
                      </a:lnTo>
                      <a:lnTo>
                        <a:pt x="174" y="578"/>
                      </a:lnTo>
                      <a:lnTo>
                        <a:pt x="176" y="580"/>
                      </a:lnTo>
                      <a:lnTo>
                        <a:pt x="178" y="584"/>
                      </a:lnTo>
                      <a:lnTo>
                        <a:pt x="184" y="590"/>
                      </a:lnTo>
                      <a:lnTo>
                        <a:pt x="192" y="594"/>
                      </a:lnTo>
                      <a:lnTo>
                        <a:pt x="196" y="596"/>
                      </a:lnTo>
                      <a:lnTo>
                        <a:pt x="196" y="596"/>
                      </a:lnTo>
                      <a:lnTo>
                        <a:pt x="200" y="598"/>
                      </a:lnTo>
                      <a:lnTo>
                        <a:pt x="204" y="602"/>
                      </a:lnTo>
                      <a:lnTo>
                        <a:pt x="210" y="608"/>
                      </a:lnTo>
                      <a:lnTo>
                        <a:pt x="210" y="608"/>
                      </a:lnTo>
                      <a:lnTo>
                        <a:pt x="214" y="610"/>
                      </a:lnTo>
                      <a:lnTo>
                        <a:pt x="222" y="614"/>
                      </a:lnTo>
                      <a:lnTo>
                        <a:pt x="232" y="620"/>
                      </a:lnTo>
                      <a:lnTo>
                        <a:pt x="232" y="620"/>
                      </a:lnTo>
                      <a:lnTo>
                        <a:pt x="248" y="626"/>
                      </a:lnTo>
                      <a:lnTo>
                        <a:pt x="258" y="632"/>
                      </a:lnTo>
                      <a:lnTo>
                        <a:pt x="258" y="632"/>
                      </a:lnTo>
                      <a:lnTo>
                        <a:pt x="264" y="632"/>
                      </a:lnTo>
                      <a:lnTo>
                        <a:pt x="272" y="632"/>
                      </a:lnTo>
                      <a:lnTo>
                        <a:pt x="282" y="630"/>
                      </a:lnTo>
                      <a:lnTo>
                        <a:pt x="302" y="622"/>
                      </a:lnTo>
                      <a:lnTo>
                        <a:pt x="320" y="610"/>
                      </a:lnTo>
                      <a:lnTo>
                        <a:pt x="338" y="600"/>
                      </a:lnTo>
                      <a:lnTo>
                        <a:pt x="364" y="586"/>
                      </a:lnTo>
                      <a:lnTo>
                        <a:pt x="380" y="580"/>
                      </a:lnTo>
                      <a:lnTo>
                        <a:pt x="382" y="578"/>
                      </a:lnTo>
                      <a:lnTo>
                        <a:pt x="382" y="578"/>
                      </a:lnTo>
                      <a:lnTo>
                        <a:pt x="368" y="604"/>
                      </a:lnTo>
                      <a:lnTo>
                        <a:pt x="358" y="628"/>
                      </a:lnTo>
                      <a:lnTo>
                        <a:pt x="358" y="628"/>
                      </a:lnTo>
                      <a:lnTo>
                        <a:pt x="344" y="670"/>
                      </a:lnTo>
                      <a:lnTo>
                        <a:pt x="342" y="682"/>
                      </a:lnTo>
                      <a:lnTo>
                        <a:pt x="342" y="688"/>
                      </a:lnTo>
                      <a:lnTo>
                        <a:pt x="342" y="692"/>
                      </a:lnTo>
                      <a:lnTo>
                        <a:pt x="344" y="692"/>
                      </a:lnTo>
                      <a:lnTo>
                        <a:pt x="346" y="692"/>
                      </a:lnTo>
                      <a:lnTo>
                        <a:pt x="358" y="702"/>
                      </a:lnTo>
                      <a:lnTo>
                        <a:pt x="358" y="702"/>
                      </a:lnTo>
                      <a:lnTo>
                        <a:pt x="366" y="708"/>
                      </a:lnTo>
                      <a:lnTo>
                        <a:pt x="384" y="724"/>
                      </a:lnTo>
                      <a:lnTo>
                        <a:pt x="396" y="730"/>
                      </a:lnTo>
                      <a:lnTo>
                        <a:pt x="410" y="738"/>
                      </a:lnTo>
                      <a:lnTo>
                        <a:pt x="420" y="740"/>
                      </a:lnTo>
                      <a:lnTo>
                        <a:pt x="432" y="742"/>
                      </a:lnTo>
                      <a:lnTo>
                        <a:pt x="432" y="742"/>
                      </a:lnTo>
                      <a:lnTo>
                        <a:pt x="440" y="740"/>
                      </a:lnTo>
                      <a:lnTo>
                        <a:pt x="446" y="742"/>
                      </a:lnTo>
                      <a:lnTo>
                        <a:pt x="452" y="744"/>
                      </a:lnTo>
                      <a:lnTo>
                        <a:pt x="456" y="746"/>
                      </a:lnTo>
                      <a:lnTo>
                        <a:pt x="460" y="752"/>
                      </a:lnTo>
                      <a:lnTo>
                        <a:pt x="462" y="754"/>
                      </a:lnTo>
                      <a:lnTo>
                        <a:pt x="462" y="754"/>
                      </a:lnTo>
                      <a:lnTo>
                        <a:pt x="472" y="762"/>
                      </a:lnTo>
                      <a:lnTo>
                        <a:pt x="484" y="766"/>
                      </a:lnTo>
                      <a:lnTo>
                        <a:pt x="488" y="766"/>
                      </a:lnTo>
                      <a:lnTo>
                        <a:pt x="494" y="764"/>
                      </a:lnTo>
                      <a:lnTo>
                        <a:pt x="494" y="764"/>
                      </a:lnTo>
                      <a:lnTo>
                        <a:pt x="500" y="764"/>
                      </a:lnTo>
                      <a:lnTo>
                        <a:pt x="506" y="768"/>
                      </a:lnTo>
                      <a:lnTo>
                        <a:pt x="588" y="768"/>
                      </a:lnTo>
                      <a:lnTo>
                        <a:pt x="588" y="768"/>
                      </a:lnTo>
                      <a:lnTo>
                        <a:pt x="586" y="750"/>
                      </a:lnTo>
                      <a:lnTo>
                        <a:pt x="584" y="736"/>
                      </a:lnTo>
                      <a:lnTo>
                        <a:pt x="584" y="736"/>
                      </a:lnTo>
                      <a:lnTo>
                        <a:pt x="552" y="654"/>
                      </a:lnTo>
                      <a:lnTo>
                        <a:pt x="534" y="602"/>
                      </a:lnTo>
                      <a:lnTo>
                        <a:pt x="530" y="586"/>
                      </a:lnTo>
                      <a:lnTo>
                        <a:pt x="530" y="580"/>
                      </a:lnTo>
                      <a:lnTo>
                        <a:pt x="530" y="578"/>
                      </a:lnTo>
                      <a:lnTo>
                        <a:pt x="530" y="578"/>
                      </a:lnTo>
                      <a:lnTo>
                        <a:pt x="534" y="574"/>
                      </a:lnTo>
                      <a:lnTo>
                        <a:pt x="536" y="566"/>
                      </a:lnTo>
                      <a:lnTo>
                        <a:pt x="538" y="548"/>
                      </a:lnTo>
                      <a:lnTo>
                        <a:pt x="548" y="572"/>
                      </a:lnTo>
                      <a:lnTo>
                        <a:pt x="554" y="580"/>
                      </a:lnTo>
                      <a:lnTo>
                        <a:pt x="558" y="594"/>
                      </a:lnTo>
                      <a:lnTo>
                        <a:pt x="568" y="610"/>
                      </a:lnTo>
                      <a:lnTo>
                        <a:pt x="570" y="614"/>
                      </a:lnTo>
                      <a:lnTo>
                        <a:pt x="584" y="638"/>
                      </a:lnTo>
                      <a:lnTo>
                        <a:pt x="590" y="638"/>
                      </a:lnTo>
                      <a:lnTo>
                        <a:pt x="592" y="642"/>
                      </a:lnTo>
                      <a:lnTo>
                        <a:pt x="590" y="648"/>
                      </a:lnTo>
                      <a:lnTo>
                        <a:pt x="598" y="658"/>
                      </a:lnTo>
                      <a:lnTo>
                        <a:pt x="608" y="676"/>
                      </a:lnTo>
                      <a:lnTo>
                        <a:pt x="626" y="688"/>
                      </a:lnTo>
                      <a:lnTo>
                        <a:pt x="642" y="690"/>
                      </a:lnTo>
                      <a:lnTo>
                        <a:pt x="638" y="678"/>
                      </a:lnTo>
                      <a:lnTo>
                        <a:pt x="646" y="688"/>
                      </a:lnTo>
                      <a:lnTo>
                        <a:pt x="650" y="672"/>
                      </a:lnTo>
                      <a:lnTo>
                        <a:pt x="648" y="652"/>
                      </a:lnTo>
                      <a:lnTo>
                        <a:pt x="638" y="634"/>
                      </a:lnTo>
                      <a:lnTo>
                        <a:pt x="632" y="622"/>
                      </a:lnTo>
                      <a:lnTo>
                        <a:pt x="626" y="620"/>
                      </a:lnTo>
                      <a:lnTo>
                        <a:pt x="624" y="616"/>
                      </a:lnTo>
                      <a:lnTo>
                        <a:pt x="626" y="612"/>
                      </a:lnTo>
                      <a:lnTo>
                        <a:pt x="612" y="590"/>
                      </a:lnTo>
                      <a:lnTo>
                        <a:pt x="608" y="584"/>
                      </a:lnTo>
                      <a:lnTo>
                        <a:pt x="598" y="568"/>
                      </a:lnTo>
                      <a:lnTo>
                        <a:pt x="588" y="560"/>
                      </a:lnTo>
                      <a:lnTo>
                        <a:pt x="584" y="550"/>
                      </a:lnTo>
                      <a:lnTo>
                        <a:pt x="568" y="530"/>
                      </a:lnTo>
                      <a:lnTo>
                        <a:pt x="568" y="530"/>
                      </a:lnTo>
                      <a:lnTo>
                        <a:pt x="586" y="536"/>
                      </a:lnTo>
                      <a:lnTo>
                        <a:pt x="592" y="538"/>
                      </a:lnTo>
                      <a:lnTo>
                        <a:pt x="598" y="536"/>
                      </a:lnTo>
                      <a:lnTo>
                        <a:pt x="598" y="536"/>
                      </a:lnTo>
                      <a:lnTo>
                        <a:pt x="600" y="538"/>
                      </a:lnTo>
                      <a:lnTo>
                        <a:pt x="604" y="540"/>
                      </a:lnTo>
                      <a:lnTo>
                        <a:pt x="618" y="552"/>
                      </a:lnTo>
                      <a:lnTo>
                        <a:pt x="654" y="590"/>
                      </a:lnTo>
                      <a:lnTo>
                        <a:pt x="714" y="658"/>
                      </a:lnTo>
                      <a:lnTo>
                        <a:pt x="714" y="658"/>
                      </a:lnTo>
                      <a:lnTo>
                        <a:pt x="724" y="666"/>
                      </a:lnTo>
                      <a:lnTo>
                        <a:pt x="740" y="676"/>
                      </a:lnTo>
                      <a:lnTo>
                        <a:pt x="770" y="692"/>
                      </a:lnTo>
                      <a:lnTo>
                        <a:pt x="770" y="692"/>
                      </a:lnTo>
                      <a:lnTo>
                        <a:pt x="792" y="698"/>
                      </a:lnTo>
                      <a:lnTo>
                        <a:pt x="804" y="702"/>
                      </a:lnTo>
                      <a:lnTo>
                        <a:pt x="804" y="702"/>
                      </a:lnTo>
                      <a:lnTo>
                        <a:pt x="814" y="706"/>
                      </a:lnTo>
                      <a:lnTo>
                        <a:pt x="822" y="708"/>
                      </a:lnTo>
                      <a:lnTo>
                        <a:pt x="830" y="708"/>
                      </a:lnTo>
                      <a:lnTo>
                        <a:pt x="830" y="708"/>
                      </a:lnTo>
                      <a:lnTo>
                        <a:pt x="836" y="708"/>
                      </a:lnTo>
                      <a:lnTo>
                        <a:pt x="842" y="708"/>
                      </a:lnTo>
                      <a:lnTo>
                        <a:pt x="848" y="710"/>
                      </a:lnTo>
                      <a:lnTo>
                        <a:pt x="852" y="722"/>
                      </a:lnTo>
                      <a:lnTo>
                        <a:pt x="904" y="736"/>
                      </a:lnTo>
                      <a:lnTo>
                        <a:pt x="904" y="736"/>
                      </a:lnTo>
                      <a:lnTo>
                        <a:pt x="910" y="736"/>
                      </a:lnTo>
                      <a:lnTo>
                        <a:pt x="914" y="734"/>
                      </a:lnTo>
                      <a:lnTo>
                        <a:pt x="916" y="732"/>
                      </a:lnTo>
                      <a:lnTo>
                        <a:pt x="916" y="730"/>
                      </a:lnTo>
                      <a:lnTo>
                        <a:pt x="916" y="730"/>
                      </a:lnTo>
                      <a:lnTo>
                        <a:pt x="914" y="722"/>
                      </a:lnTo>
                      <a:lnTo>
                        <a:pt x="910" y="716"/>
                      </a:lnTo>
                      <a:lnTo>
                        <a:pt x="898" y="700"/>
                      </a:lnTo>
                      <a:lnTo>
                        <a:pt x="898" y="700"/>
                      </a:lnTo>
                      <a:lnTo>
                        <a:pt x="892" y="694"/>
                      </a:lnTo>
                      <a:lnTo>
                        <a:pt x="884" y="690"/>
                      </a:lnTo>
                      <a:lnTo>
                        <a:pt x="878" y="688"/>
                      </a:lnTo>
                      <a:lnTo>
                        <a:pt x="878" y="688"/>
                      </a:lnTo>
                      <a:close/>
                      <a:moveTo>
                        <a:pt x="478" y="422"/>
                      </a:moveTo>
                      <a:lnTo>
                        <a:pt x="478" y="422"/>
                      </a:lnTo>
                      <a:lnTo>
                        <a:pt x="478" y="422"/>
                      </a:lnTo>
                      <a:lnTo>
                        <a:pt x="478" y="420"/>
                      </a:lnTo>
                      <a:lnTo>
                        <a:pt x="478" y="42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38100">
                    <a:schemeClr val="bg2">
                      <a:lumMod val="60000"/>
                      <a:lumOff val="40000"/>
                      <a:alpha val="19000"/>
                    </a:schemeClr>
                  </a:glow>
                  <a:softEdge rad="12700"/>
                </a:effectLst>
                <a:extLst/>
              </p:spPr>
              <p:txBody>
                <a:bodyPr/>
                <a:lstStyle/>
                <a:p>
                  <a:pPr defTabSz="45720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  <a:cs typeface="+mn-cs"/>
                  </a:endParaRPr>
                </a:p>
              </p:txBody>
            </p:sp>
          </p:grpSp>
        </p:grpSp>
        <p:grpSp>
          <p:nvGrpSpPr>
            <p:cNvPr id="8" name="Group 715"/>
            <p:cNvGrpSpPr>
              <a:grpSpLocks/>
            </p:cNvGrpSpPr>
            <p:nvPr/>
          </p:nvGrpSpPr>
          <p:grpSpPr bwMode="auto">
            <a:xfrm>
              <a:off x="2" y="-16"/>
              <a:ext cx="9252335" cy="6787414"/>
              <a:chOff x="2" y="-16"/>
              <a:chExt cx="9252335" cy="6787414"/>
            </a:xfrm>
          </p:grpSpPr>
          <p:grpSp>
            <p:nvGrpSpPr>
              <p:cNvPr id="9" name="Group 129"/>
              <p:cNvGrpSpPr>
                <a:grpSpLocks noChangeAspect="1"/>
              </p:cNvGrpSpPr>
              <p:nvPr/>
            </p:nvGrpSpPr>
            <p:grpSpPr>
              <a:xfrm rot="20119239">
                <a:off x="7445117" y="3056828"/>
                <a:ext cx="1807220" cy="3062371"/>
                <a:chOff x="2048564" y="457200"/>
                <a:chExt cx="6368361" cy="10791417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44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  <a:cs typeface="+mn-cs"/>
                  </a:endParaRPr>
                </a:p>
              </p:txBody>
            </p:sp>
            <p:sp>
              <p:nvSpPr>
                <p:cNvPr id="45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  <a:cs typeface="+mn-cs"/>
                  </a:endParaRPr>
                </a:p>
              </p:txBody>
            </p:sp>
            <p:sp>
              <p:nvSpPr>
                <p:cNvPr id="46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  <a:cs typeface="+mn-cs"/>
                  </a:endParaRPr>
                </a:p>
              </p:txBody>
            </p:sp>
            <p:sp>
              <p:nvSpPr>
                <p:cNvPr id="47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21000"/>
                  </a:schemeClr>
                </a:solidFill>
                <a:ln w="9525">
                  <a:noFill/>
                  <a:round/>
                  <a:headEnd/>
                  <a:tailEnd/>
                </a:ln>
                <a:effectLst>
                  <a:glow rad="50800">
                    <a:schemeClr val="bg2">
                      <a:lumMod val="60000"/>
                      <a:lumOff val="40000"/>
                      <a:alpha val="33000"/>
                    </a:schemeClr>
                  </a:glow>
                  <a:softEdge rad="12700"/>
                </a:effectLst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  <a:cs typeface="+mn-cs"/>
                  </a:endParaRPr>
                </a:p>
              </p:txBody>
            </p:sp>
            <p:sp>
              <p:nvSpPr>
                <p:cNvPr id="48" name="Freeform 89"/>
                <p:cNvSpPr>
                  <a:spLocks noEditPoints="1"/>
                </p:cNvSpPr>
                <p:nvPr/>
              </p:nvSpPr>
              <p:spPr bwMode="auto">
                <a:xfrm rot="2303669">
                  <a:off x="2048564" y="7997672"/>
                  <a:ext cx="3812097" cy="325094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</p:spPr>
              <p:txBody>
                <a:bodyPr/>
                <a:lstStyle/>
                <a:p>
                  <a:pPr defTabSz="45720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  <a:cs typeface="+mn-cs"/>
                  </a:endParaRPr>
                </a:p>
              </p:txBody>
            </p:sp>
          </p:grpSp>
          <p:grpSp>
            <p:nvGrpSpPr>
              <p:cNvPr id="10" name="Group 134"/>
              <p:cNvGrpSpPr>
                <a:grpSpLocks noChangeAspect="1"/>
              </p:cNvGrpSpPr>
              <p:nvPr/>
            </p:nvGrpSpPr>
            <p:grpSpPr>
              <a:xfrm rot="1992353">
                <a:off x="7040279" y="5528388"/>
                <a:ext cx="986817" cy="1259010"/>
                <a:chOff x="1025626" y="1216025"/>
                <a:chExt cx="3317877" cy="4233024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42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  <a:cs typeface="+mn-cs"/>
                  </a:endParaRPr>
                </a:p>
              </p:txBody>
            </p:sp>
            <p:sp>
              <p:nvSpPr>
                <p:cNvPr id="43" name="Freeform 82"/>
                <p:cNvSpPr>
                  <a:spLocks noEditPoints="1"/>
                </p:cNvSpPr>
                <p:nvPr/>
              </p:nvSpPr>
              <p:spPr bwMode="auto">
                <a:xfrm rot="20200629">
                  <a:off x="1025626" y="2728077"/>
                  <a:ext cx="3317877" cy="2720972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solidFill>
                  <a:schemeClr val="tx2">
                    <a:lumMod val="60000"/>
                    <a:lumOff val="40000"/>
                    <a:alpha val="10000"/>
                  </a:schemeClr>
                </a:solidFill>
                <a:ln w="9525">
                  <a:solidFill>
                    <a:schemeClr val="tx2">
                      <a:lumMod val="60000"/>
                      <a:lumOff val="40000"/>
                      <a:alpha val="9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tx2">
                      <a:lumMod val="60000"/>
                      <a:lumOff val="40000"/>
                      <a:alpha val="28000"/>
                    </a:schemeClr>
                  </a:glow>
                  <a:softEdge rad="12700"/>
                </a:effectLst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  <a:cs typeface="+mn-cs"/>
                  </a:endParaRPr>
                </a:p>
              </p:txBody>
            </p:sp>
          </p:grpSp>
          <p:grpSp>
            <p:nvGrpSpPr>
              <p:cNvPr id="11" name="Group 154"/>
              <p:cNvGrpSpPr>
                <a:grpSpLocks noChangeAspect="1"/>
              </p:cNvGrpSpPr>
              <p:nvPr/>
            </p:nvGrpSpPr>
            <p:grpSpPr>
              <a:xfrm rot="2047758">
                <a:off x="6509445" y="1366517"/>
                <a:ext cx="1457110" cy="1131216"/>
                <a:chOff x="381000" y="3581400"/>
                <a:chExt cx="3435350" cy="2667000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38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  <a:cs typeface="+mn-cs"/>
                  </a:endParaRPr>
                </a:p>
              </p:txBody>
            </p:sp>
            <p:sp>
              <p:nvSpPr>
                <p:cNvPr id="39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  <a:cs typeface="+mn-cs"/>
                  </a:endParaRPr>
                </a:p>
              </p:txBody>
            </p:sp>
            <p:sp>
              <p:nvSpPr>
                <p:cNvPr id="40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  <a:cs typeface="+mn-cs"/>
                  </a:endParaRPr>
                </a:p>
              </p:txBody>
            </p:sp>
            <p:sp>
              <p:nvSpPr>
                <p:cNvPr id="41" name="Freeform 75"/>
                <p:cNvSpPr>
                  <a:spLocks noEditPoints="1"/>
                </p:cNvSpPr>
                <p:nvPr/>
              </p:nvSpPr>
              <p:spPr bwMode="auto">
                <a:xfrm>
                  <a:off x="381000" y="3581400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18000"/>
                  </a:schemeClr>
                </a:solidFill>
                <a:ln w="9525">
                  <a:solidFill>
                    <a:schemeClr val="bg2">
                      <a:lumMod val="60000"/>
                      <a:lumOff val="40000"/>
                      <a:alpha val="19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8000"/>
                    </a:schemeClr>
                  </a:glow>
                  <a:softEdge rad="12700"/>
                </a:effectLst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  <a:cs typeface="+mn-cs"/>
                  </a:endParaRPr>
                </a:p>
              </p:txBody>
            </p:sp>
          </p:grpSp>
          <p:grpSp>
            <p:nvGrpSpPr>
              <p:cNvPr id="12" name="Group 164"/>
              <p:cNvGrpSpPr>
                <a:grpSpLocks noChangeAspect="1"/>
              </p:cNvGrpSpPr>
              <p:nvPr/>
            </p:nvGrpSpPr>
            <p:grpSpPr>
              <a:xfrm rot="20120039">
                <a:off x="8188924" y="3823923"/>
                <a:ext cx="960037" cy="745321"/>
                <a:chOff x="381000" y="3581400"/>
                <a:chExt cx="3435350" cy="2667000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34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  <a:cs typeface="+mn-cs"/>
                  </a:endParaRPr>
                </a:p>
              </p:txBody>
            </p:sp>
            <p:sp>
              <p:nvSpPr>
                <p:cNvPr id="35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  <a:cs typeface="+mn-cs"/>
                  </a:endParaRPr>
                </a:p>
              </p:txBody>
            </p:sp>
            <p:sp>
              <p:nvSpPr>
                <p:cNvPr id="36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  <a:cs typeface="+mn-cs"/>
                  </a:endParaRPr>
                </a:p>
              </p:txBody>
            </p:sp>
            <p:sp>
              <p:nvSpPr>
                <p:cNvPr id="37" name="Freeform 75"/>
                <p:cNvSpPr>
                  <a:spLocks noEditPoints="1"/>
                </p:cNvSpPr>
                <p:nvPr/>
              </p:nvSpPr>
              <p:spPr bwMode="auto">
                <a:xfrm rot="813286">
                  <a:off x="381000" y="3581400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</p:spPr>
              <p:txBody>
                <a:bodyPr/>
                <a:lstStyle/>
                <a:p>
                  <a:pPr defTabSz="45720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  <a:cs typeface="+mn-cs"/>
                  </a:endParaRPr>
                </a:p>
              </p:txBody>
            </p:sp>
          </p:grpSp>
          <p:grpSp>
            <p:nvGrpSpPr>
              <p:cNvPr id="13" name="Group 48"/>
              <p:cNvGrpSpPr>
                <a:grpSpLocks noChangeAspect="1"/>
              </p:cNvGrpSpPr>
              <p:nvPr/>
            </p:nvGrpSpPr>
            <p:grpSpPr>
              <a:xfrm>
                <a:off x="2" y="685789"/>
                <a:ext cx="1312805" cy="1509325"/>
                <a:chOff x="1447800" y="3114675"/>
                <a:chExt cx="1836489" cy="2111412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30" name="Freeform 42"/>
                <p:cNvSpPr>
                  <a:spLocks/>
                </p:cNvSpPr>
                <p:nvPr/>
              </p:nvSpPr>
              <p:spPr bwMode="auto">
                <a:xfrm>
                  <a:off x="1990725" y="4175125"/>
                  <a:ext cx="498475" cy="269875"/>
                </a:xfrm>
                <a:custGeom>
                  <a:avLst/>
                  <a:gdLst>
                    <a:gd name="T0" fmla="*/ 314 w 314"/>
                    <a:gd name="T1" fmla="*/ 170 h 170"/>
                    <a:gd name="T2" fmla="*/ 314 w 314"/>
                    <a:gd name="T3" fmla="*/ 170 h 170"/>
                    <a:gd name="T4" fmla="*/ 314 w 314"/>
                    <a:gd name="T5" fmla="*/ 168 h 170"/>
                    <a:gd name="T6" fmla="*/ 314 w 314"/>
                    <a:gd name="T7" fmla="*/ 166 h 170"/>
                    <a:gd name="T8" fmla="*/ 314 w 314"/>
                    <a:gd name="T9" fmla="*/ 166 h 170"/>
                    <a:gd name="T10" fmla="*/ 300 w 314"/>
                    <a:gd name="T11" fmla="*/ 158 h 170"/>
                    <a:gd name="T12" fmla="*/ 58 w 314"/>
                    <a:gd name="T13" fmla="*/ 22 h 170"/>
                    <a:gd name="T14" fmla="*/ 58 w 314"/>
                    <a:gd name="T15" fmla="*/ 22 h 170"/>
                    <a:gd name="T16" fmla="*/ 34 w 314"/>
                    <a:gd name="T17" fmla="*/ 8 h 170"/>
                    <a:gd name="T18" fmla="*/ 34 w 314"/>
                    <a:gd name="T19" fmla="*/ 8 h 170"/>
                    <a:gd name="T20" fmla="*/ 22 w 314"/>
                    <a:gd name="T21" fmla="*/ 2 h 170"/>
                    <a:gd name="T22" fmla="*/ 8 w 314"/>
                    <a:gd name="T23" fmla="*/ 0 h 170"/>
                    <a:gd name="T24" fmla="*/ 8 w 314"/>
                    <a:gd name="T25" fmla="*/ 0 h 170"/>
                    <a:gd name="T26" fmla="*/ 4 w 314"/>
                    <a:gd name="T27" fmla="*/ 0 h 170"/>
                    <a:gd name="T28" fmla="*/ 2 w 314"/>
                    <a:gd name="T29" fmla="*/ 2 h 170"/>
                    <a:gd name="T30" fmla="*/ 0 w 314"/>
                    <a:gd name="T31" fmla="*/ 4 h 170"/>
                    <a:gd name="T32" fmla="*/ 2 w 314"/>
                    <a:gd name="T33" fmla="*/ 6 h 170"/>
                    <a:gd name="T34" fmla="*/ 2 w 314"/>
                    <a:gd name="T35" fmla="*/ 6 h 170"/>
                    <a:gd name="T36" fmla="*/ 8 w 314"/>
                    <a:gd name="T37" fmla="*/ 12 h 170"/>
                    <a:gd name="T38" fmla="*/ 16 w 314"/>
                    <a:gd name="T39" fmla="*/ 14 h 170"/>
                    <a:gd name="T40" fmla="*/ 16 w 314"/>
                    <a:gd name="T41" fmla="*/ 14 h 170"/>
                    <a:gd name="T42" fmla="*/ 28 w 314"/>
                    <a:gd name="T43" fmla="*/ 18 h 170"/>
                    <a:gd name="T44" fmla="*/ 40 w 314"/>
                    <a:gd name="T45" fmla="*/ 24 h 170"/>
                    <a:gd name="T46" fmla="*/ 298 w 314"/>
                    <a:gd name="T47" fmla="*/ 162 h 170"/>
                    <a:gd name="T48" fmla="*/ 298 w 314"/>
                    <a:gd name="T49" fmla="*/ 162 h 170"/>
                    <a:gd name="T50" fmla="*/ 308 w 314"/>
                    <a:gd name="T51" fmla="*/ 168 h 170"/>
                    <a:gd name="T52" fmla="*/ 314 w 314"/>
                    <a:gd name="T53" fmla="*/ 170 h 170"/>
                    <a:gd name="T54" fmla="*/ 314 w 314"/>
                    <a:gd name="T55" fmla="*/ 170 h 1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314" h="170">
                      <a:moveTo>
                        <a:pt x="314" y="170"/>
                      </a:moveTo>
                      <a:lnTo>
                        <a:pt x="314" y="170"/>
                      </a:lnTo>
                      <a:lnTo>
                        <a:pt x="314" y="168"/>
                      </a:lnTo>
                      <a:lnTo>
                        <a:pt x="314" y="166"/>
                      </a:lnTo>
                      <a:lnTo>
                        <a:pt x="314" y="166"/>
                      </a:lnTo>
                      <a:lnTo>
                        <a:pt x="300" y="158"/>
                      </a:lnTo>
                      <a:lnTo>
                        <a:pt x="58" y="22"/>
                      </a:lnTo>
                      <a:lnTo>
                        <a:pt x="58" y="22"/>
                      </a:lnTo>
                      <a:lnTo>
                        <a:pt x="34" y="8"/>
                      </a:lnTo>
                      <a:lnTo>
                        <a:pt x="34" y="8"/>
                      </a:lnTo>
                      <a:lnTo>
                        <a:pt x="22" y="2"/>
                      </a:lnTo>
                      <a:lnTo>
                        <a:pt x="8" y="0"/>
                      </a:lnTo>
                      <a:lnTo>
                        <a:pt x="8" y="0"/>
                      </a:lnTo>
                      <a:lnTo>
                        <a:pt x="4" y="0"/>
                      </a:lnTo>
                      <a:lnTo>
                        <a:pt x="2" y="2"/>
                      </a:lnTo>
                      <a:lnTo>
                        <a:pt x="0" y="4"/>
                      </a:lnTo>
                      <a:lnTo>
                        <a:pt x="2" y="6"/>
                      </a:lnTo>
                      <a:lnTo>
                        <a:pt x="2" y="6"/>
                      </a:lnTo>
                      <a:lnTo>
                        <a:pt x="8" y="12"/>
                      </a:lnTo>
                      <a:lnTo>
                        <a:pt x="16" y="14"/>
                      </a:lnTo>
                      <a:lnTo>
                        <a:pt x="16" y="14"/>
                      </a:lnTo>
                      <a:lnTo>
                        <a:pt x="28" y="18"/>
                      </a:lnTo>
                      <a:lnTo>
                        <a:pt x="40" y="24"/>
                      </a:lnTo>
                      <a:lnTo>
                        <a:pt x="298" y="162"/>
                      </a:lnTo>
                      <a:lnTo>
                        <a:pt x="298" y="162"/>
                      </a:lnTo>
                      <a:lnTo>
                        <a:pt x="308" y="168"/>
                      </a:lnTo>
                      <a:lnTo>
                        <a:pt x="314" y="170"/>
                      </a:lnTo>
                      <a:lnTo>
                        <a:pt x="314" y="17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  <a:cs typeface="+mn-cs"/>
                  </a:endParaRPr>
                </a:p>
              </p:txBody>
            </p:sp>
            <p:sp>
              <p:nvSpPr>
                <p:cNvPr id="31" name="Freeform 43"/>
                <p:cNvSpPr>
                  <a:spLocks/>
                </p:cNvSpPr>
                <p:nvPr/>
              </p:nvSpPr>
              <p:spPr bwMode="auto">
                <a:xfrm>
                  <a:off x="2498725" y="445135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  <a:cs typeface="+mn-cs"/>
                  </a:endParaRPr>
                </a:p>
              </p:txBody>
            </p:sp>
            <p:sp>
              <p:nvSpPr>
                <p:cNvPr id="32" name="Freeform 44"/>
                <p:cNvSpPr>
                  <a:spLocks/>
                </p:cNvSpPr>
                <p:nvPr/>
              </p:nvSpPr>
              <p:spPr bwMode="auto">
                <a:xfrm>
                  <a:off x="2511425" y="3870325"/>
                  <a:ext cx="60325" cy="561975"/>
                </a:xfrm>
                <a:custGeom>
                  <a:avLst/>
                  <a:gdLst>
                    <a:gd name="T0" fmla="*/ 2 w 38"/>
                    <a:gd name="T1" fmla="*/ 352 h 354"/>
                    <a:gd name="T2" fmla="*/ 2 w 38"/>
                    <a:gd name="T3" fmla="*/ 352 h 354"/>
                    <a:gd name="T4" fmla="*/ 4 w 38"/>
                    <a:gd name="T5" fmla="*/ 346 h 354"/>
                    <a:gd name="T6" fmla="*/ 6 w 38"/>
                    <a:gd name="T7" fmla="*/ 336 h 354"/>
                    <a:gd name="T8" fmla="*/ 32 w 38"/>
                    <a:gd name="T9" fmla="*/ 44 h 354"/>
                    <a:gd name="T10" fmla="*/ 32 w 38"/>
                    <a:gd name="T11" fmla="*/ 44 h 354"/>
                    <a:gd name="T12" fmla="*/ 34 w 38"/>
                    <a:gd name="T13" fmla="*/ 30 h 354"/>
                    <a:gd name="T14" fmla="*/ 36 w 38"/>
                    <a:gd name="T15" fmla="*/ 20 h 354"/>
                    <a:gd name="T16" fmla="*/ 36 w 38"/>
                    <a:gd name="T17" fmla="*/ 20 h 354"/>
                    <a:gd name="T18" fmla="*/ 38 w 38"/>
                    <a:gd name="T19" fmla="*/ 10 h 354"/>
                    <a:gd name="T20" fmla="*/ 38 w 38"/>
                    <a:gd name="T21" fmla="*/ 2 h 354"/>
                    <a:gd name="T22" fmla="*/ 38 w 38"/>
                    <a:gd name="T23" fmla="*/ 2 h 354"/>
                    <a:gd name="T24" fmla="*/ 36 w 38"/>
                    <a:gd name="T25" fmla="*/ 0 h 354"/>
                    <a:gd name="T26" fmla="*/ 34 w 38"/>
                    <a:gd name="T27" fmla="*/ 0 h 354"/>
                    <a:gd name="T28" fmla="*/ 32 w 38"/>
                    <a:gd name="T29" fmla="*/ 0 h 354"/>
                    <a:gd name="T30" fmla="*/ 28 w 38"/>
                    <a:gd name="T31" fmla="*/ 4 h 354"/>
                    <a:gd name="T32" fmla="*/ 28 w 38"/>
                    <a:gd name="T33" fmla="*/ 4 h 354"/>
                    <a:gd name="T34" fmla="*/ 24 w 38"/>
                    <a:gd name="T35" fmla="*/ 16 h 354"/>
                    <a:gd name="T36" fmla="*/ 22 w 38"/>
                    <a:gd name="T37" fmla="*/ 30 h 354"/>
                    <a:gd name="T38" fmla="*/ 22 w 38"/>
                    <a:gd name="T39" fmla="*/ 30 h 354"/>
                    <a:gd name="T40" fmla="*/ 20 w 38"/>
                    <a:gd name="T41" fmla="*/ 58 h 354"/>
                    <a:gd name="T42" fmla="*/ 0 w 38"/>
                    <a:gd name="T43" fmla="*/ 334 h 354"/>
                    <a:gd name="T44" fmla="*/ 0 w 38"/>
                    <a:gd name="T45" fmla="*/ 334 h 354"/>
                    <a:gd name="T46" fmla="*/ 0 w 38"/>
                    <a:gd name="T47" fmla="*/ 352 h 354"/>
                    <a:gd name="T48" fmla="*/ 0 w 38"/>
                    <a:gd name="T49" fmla="*/ 352 h 354"/>
                    <a:gd name="T50" fmla="*/ 0 w 38"/>
                    <a:gd name="T51" fmla="*/ 354 h 354"/>
                    <a:gd name="T52" fmla="*/ 0 w 38"/>
                    <a:gd name="T53" fmla="*/ 354 h 354"/>
                    <a:gd name="T54" fmla="*/ 2 w 38"/>
                    <a:gd name="T55" fmla="*/ 352 h 354"/>
                    <a:gd name="T56" fmla="*/ 2 w 38"/>
                    <a:gd name="T57" fmla="*/ 352 h 3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38" h="354">
                      <a:moveTo>
                        <a:pt x="2" y="352"/>
                      </a:moveTo>
                      <a:lnTo>
                        <a:pt x="2" y="352"/>
                      </a:lnTo>
                      <a:lnTo>
                        <a:pt x="4" y="346"/>
                      </a:lnTo>
                      <a:lnTo>
                        <a:pt x="6" y="336"/>
                      </a:lnTo>
                      <a:lnTo>
                        <a:pt x="32" y="44"/>
                      </a:lnTo>
                      <a:lnTo>
                        <a:pt x="32" y="44"/>
                      </a:lnTo>
                      <a:lnTo>
                        <a:pt x="34" y="30"/>
                      </a:lnTo>
                      <a:lnTo>
                        <a:pt x="36" y="20"/>
                      </a:lnTo>
                      <a:lnTo>
                        <a:pt x="36" y="20"/>
                      </a:lnTo>
                      <a:lnTo>
                        <a:pt x="38" y="10"/>
                      </a:lnTo>
                      <a:lnTo>
                        <a:pt x="38" y="2"/>
                      </a:lnTo>
                      <a:lnTo>
                        <a:pt x="38" y="2"/>
                      </a:lnTo>
                      <a:lnTo>
                        <a:pt x="36" y="0"/>
                      </a:lnTo>
                      <a:lnTo>
                        <a:pt x="34" y="0"/>
                      </a:lnTo>
                      <a:lnTo>
                        <a:pt x="32" y="0"/>
                      </a:lnTo>
                      <a:lnTo>
                        <a:pt x="28" y="4"/>
                      </a:lnTo>
                      <a:lnTo>
                        <a:pt x="28" y="4"/>
                      </a:lnTo>
                      <a:lnTo>
                        <a:pt x="24" y="16"/>
                      </a:lnTo>
                      <a:lnTo>
                        <a:pt x="22" y="30"/>
                      </a:lnTo>
                      <a:lnTo>
                        <a:pt x="22" y="30"/>
                      </a:lnTo>
                      <a:lnTo>
                        <a:pt x="20" y="58"/>
                      </a:lnTo>
                      <a:lnTo>
                        <a:pt x="0" y="334"/>
                      </a:lnTo>
                      <a:lnTo>
                        <a:pt x="0" y="334"/>
                      </a:lnTo>
                      <a:lnTo>
                        <a:pt x="0" y="352"/>
                      </a:lnTo>
                      <a:lnTo>
                        <a:pt x="0" y="352"/>
                      </a:lnTo>
                      <a:lnTo>
                        <a:pt x="0" y="354"/>
                      </a:lnTo>
                      <a:lnTo>
                        <a:pt x="0" y="354"/>
                      </a:lnTo>
                      <a:lnTo>
                        <a:pt x="2" y="352"/>
                      </a:lnTo>
                      <a:lnTo>
                        <a:pt x="2" y="35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  <a:cs typeface="+mn-cs"/>
                  </a:endParaRPr>
                </a:p>
              </p:txBody>
            </p:sp>
            <p:sp>
              <p:nvSpPr>
                <p:cNvPr id="33" name="Freeform 45"/>
                <p:cNvSpPr>
                  <a:spLocks noEditPoints="1"/>
                </p:cNvSpPr>
                <p:nvPr/>
              </p:nvSpPr>
              <p:spPr bwMode="auto">
                <a:xfrm>
                  <a:off x="1447800" y="3114675"/>
                  <a:ext cx="1836489" cy="2111412"/>
                </a:xfrm>
                <a:custGeom>
                  <a:avLst/>
                  <a:gdLst>
                    <a:gd name="T0" fmla="*/ 1324 w 1336"/>
                    <a:gd name="T1" fmla="*/ 968 h 1536"/>
                    <a:gd name="T2" fmla="*/ 1306 w 1336"/>
                    <a:gd name="T3" fmla="*/ 886 h 1536"/>
                    <a:gd name="T4" fmla="*/ 1268 w 1336"/>
                    <a:gd name="T5" fmla="*/ 846 h 1536"/>
                    <a:gd name="T6" fmla="*/ 1108 w 1336"/>
                    <a:gd name="T7" fmla="*/ 788 h 1536"/>
                    <a:gd name="T8" fmla="*/ 1220 w 1336"/>
                    <a:gd name="T9" fmla="*/ 664 h 1536"/>
                    <a:gd name="T10" fmla="*/ 1246 w 1336"/>
                    <a:gd name="T11" fmla="*/ 442 h 1536"/>
                    <a:gd name="T12" fmla="*/ 1102 w 1336"/>
                    <a:gd name="T13" fmla="*/ 20 h 1536"/>
                    <a:gd name="T14" fmla="*/ 1084 w 1336"/>
                    <a:gd name="T15" fmla="*/ 0 h 1536"/>
                    <a:gd name="T16" fmla="*/ 1000 w 1336"/>
                    <a:gd name="T17" fmla="*/ 18 h 1536"/>
                    <a:gd name="T18" fmla="*/ 740 w 1336"/>
                    <a:gd name="T19" fmla="*/ 628 h 1536"/>
                    <a:gd name="T20" fmla="*/ 728 w 1336"/>
                    <a:gd name="T21" fmla="*/ 864 h 1536"/>
                    <a:gd name="T22" fmla="*/ 708 w 1336"/>
                    <a:gd name="T23" fmla="*/ 844 h 1536"/>
                    <a:gd name="T24" fmla="*/ 688 w 1336"/>
                    <a:gd name="T25" fmla="*/ 826 h 1536"/>
                    <a:gd name="T26" fmla="*/ 674 w 1336"/>
                    <a:gd name="T27" fmla="*/ 828 h 1536"/>
                    <a:gd name="T28" fmla="*/ 662 w 1336"/>
                    <a:gd name="T29" fmla="*/ 828 h 1536"/>
                    <a:gd name="T30" fmla="*/ 650 w 1336"/>
                    <a:gd name="T31" fmla="*/ 840 h 1536"/>
                    <a:gd name="T32" fmla="*/ 650 w 1336"/>
                    <a:gd name="T33" fmla="*/ 846 h 1536"/>
                    <a:gd name="T34" fmla="*/ 642 w 1336"/>
                    <a:gd name="T35" fmla="*/ 870 h 1536"/>
                    <a:gd name="T36" fmla="*/ 650 w 1336"/>
                    <a:gd name="T37" fmla="*/ 904 h 1536"/>
                    <a:gd name="T38" fmla="*/ 158 w 1336"/>
                    <a:gd name="T39" fmla="*/ 670 h 1536"/>
                    <a:gd name="T40" fmla="*/ 44 w 1336"/>
                    <a:gd name="T41" fmla="*/ 1130 h 1536"/>
                    <a:gd name="T42" fmla="*/ 258 w 1336"/>
                    <a:gd name="T43" fmla="*/ 1190 h 1536"/>
                    <a:gd name="T44" fmla="*/ 380 w 1336"/>
                    <a:gd name="T45" fmla="*/ 1180 h 1536"/>
                    <a:gd name="T46" fmla="*/ 340 w 1336"/>
                    <a:gd name="T47" fmla="*/ 1346 h 1536"/>
                    <a:gd name="T48" fmla="*/ 354 w 1336"/>
                    <a:gd name="T49" fmla="*/ 1398 h 1536"/>
                    <a:gd name="T50" fmla="*/ 438 w 1336"/>
                    <a:gd name="T51" fmla="*/ 1488 h 1536"/>
                    <a:gd name="T52" fmla="*/ 464 w 1336"/>
                    <a:gd name="T53" fmla="*/ 1502 h 1536"/>
                    <a:gd name="T54" fmla="*/ 498 w 1336"/>
                    <a:gd name="T55" fmla="*/ 1504 h 1536"/>
                    <a:gd name="T56" fmla="*/ 524 w 1336"/>
                    <a:gd name="T57" fmla="*/ 1520 h 1536"/>
                    <a:gd name="T58" fmla="*/ 562 w 1336"/>
                    <a:gd name="T59" fmla="*/ 1520 h 1536"/>
                    <a:gd name="T60" fmla="*/ 594 w 1336"/>
                    <a:gd name="T61" fmla="*/ 1526 h 1536"/>
                    <a:gd name="T62" fmla="*/ 634 w 1336"/>
                    <a:gd name="T63" fmla="*/ 1530 h 1536"/>
                    <a:gd name="T64" fmla="*/ 712 w 1336"/>
                    <a:gd name="T65" fmla="*/ 1536 h 1536"/>
                    <a:gd name="T66" fmla="*/ 738 w 1336"/>
                    <a:gd name="T67" fmla="*/ 1514 h 1536"/>
                    <a:gd name="T68" fmla="*/ 758 w 1336"/>
                    <a:gd name="T69" fmla="*/ 1500 h 1536"/>
                    <a:gd name="T70" fmla="*/ 792 w 1336"/>
                    <a:gd name="T71" fmla="*/ 1420 h 1536"/>
                    <a:gd name="T72" fmla="*/ 790 w 1336"/>
                    <a:gd name="T73" fmla="*/ 1286 h 1536"/>
                    <a:gd name="T74" fmla="*/ 746 w 1336"/>
                    <a:gd name="T75" fmla="*/ 1062 h 1536"/>
                    <a:gd name="T76" fmla="*/ 812 w 1336"/>
                    <a:gd name="T77" fmla="*/ 1210 h 1536"/>
                    <a:gd name="T78" fmla="*/ 850 w 1336"/>
                    <a:gd name="T79" fmla="*/ 1282 h 1536"/>
                    <a:gd name="T80" fmla="*/ 938 w 1336"/>
                    <a:gd name="T81" fmla="*/ 1348 h 1536"/>
                    <a:gd name="T82" fmla="*/ 932 w 1336"/>
                    <a:gd name="T83" fmla="*/ 1238 h 1536"/>
                    <a:gd name="T84" fmla="*/ 892 w 1336"/>
                    <a:gd name="T85" fmla="*/ 1166 h 1536"/>
                    <a:gd name="T86" fmla="*/ 804 w 1336"/>
                    <a:gd name="T87" fmla="*/ 1030 h 1536"/>
                    <a:gd name="T88" fmla="*/ 884 w 1336"/>
                    <a:gd name="T89" fmla="*/ 1104 h 1536"/>
                    <a:gd name="T90" fmla="*/ 1036 w 1336"/>
                    <a:gd name="T91" fmla="*/ 1238 h 1536"/>
                    <a:gd name="T92" fmla="*/ 1138 w 1336"/>
                    <a:gd name="T93" fmla="*/ 1282 h 1536"/>
                    <a:gd name="T94" fmla="*/ 1174 w 1336"/>
                    <a:gd name="T95" fmla="*/ 1274 h 1536"/>
                    <a:gd name="T96" fmla="*/ 1196 w 1336"/>
                    <a:gd name="T97" fmla="*/ 1272 h 1536"/>
                    <a:gd name="T98" fmla="*/ 1244 w 1336"/>
                    <a:gd name="T99" fmla="*/ 1216 h 1536"/>
                    <a:gd name="T100" fmla="*/ 1268 w 1336"/>
                    <a:gd name="T101" fmla="*/ 1184 h 1536"/>
                    <a:gd name="T102" fmla="*/ 1282 w 1336"/>
                    <a:gd name="T103" fmla="*/ 1144 h 1536"/>
                    <a:gd name="T104" fmla="*/ 1296 w 1336"/>
                    <a:gd name="T105" fmla="*/ 1124 h 1536"/>
                    <a:gd name="T106" fmla="*/ 1314 w 1336"/>
                    <a:gd name="T107" fmla="*/ 1078 h 1536"/>
                    <a:gd name="T108" fmla="*/ 1316 w 1336"/>
                    <a:gd name="T109" fmla="*/ 1054 h 1536"/>
                    <a:gd name="T110" fmla="*/ 1336 w 1336"/>
                    <a:gd name="T111" fmla="*/ 1020 h 1536"/>
                    <a:gd name="T112" fmla="*/ 662 w 1336"/>
                    <a:gd name="T113" fmla="*/ 842 h 15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1336" h="1536">
                      <a:moveTo>
                        <a:pt x="1336" y="1020"/>
                      </a:moveTo>
                      <a:lnTo>
                        <a:pt x="1336" y="1012"/>
                      </a:lnTo>
                      <a:lnTo>
                        <a:pt x="1336" y="1012"/>
                      </a:lnTo>
                      <a:lnTo>
                        <a:pt x="1334" y="1006"/>
                      </a:lnTo>
                      <a:lnTo>
                        <a:pt x="1324" y="968"/>
                      </a:lnTo>
                      <a:lnTo>
                        <a:pt x="1326" y="934"/>
                      </a:lnTo>
                      <a:lnTo>
                        <a:pt x="1312" y="908"/>
                      </a:lnTo>
                      <a:lnTo>
                        <a:pt x="1312" y="908"/>
                      </a:lnTo>
                      <a:lnTo>
                        <a:pt x="1308" y="896"/>
                      </a:lnTo>
                      <a:lnTo>
                        <a:pt x="1306" y="886"/>
                      </a:lnTo>
                      <a:lnTo>
                        <a:pt x="1300" y="876"/>
                      </a:lnTo>
                      <a:lnTo>
                        <a:pt x="1300" y="876"/>
                      </a:lnTo>
                      <a:lnTo>
                        <a:pt x="1292" y="868"/>
                      </a:lnTo>
                      <a:lnTo>
                        <a:pt x="1282" y="858"/>
                      </a:lnTo>
                      <a:lnTo>
                        <a:pt x="1268" y="846"/>
                      </a:lnTo>
                      <a:lnTo>
                        <a:pt x="1194" y="804"/>
                      </a:lnTo>
                      <a:lnTo>
                        <a:pt x="1194" y="804"/>
                      </a:lnTo>
                      <a:lnTo>
                        <a:pt x="1124" y="788"/>
                      </a:lnTo>
                      <a:lnTo>
                        <a:pt x="1124" y="788"/>
                      </a:lnTo>
                      <a:lnTo>
                        <a:pt x="1108" y="788"/>
                      </a:lnTo>
                      <a:lnTo>
                        <a:pt x="1082" y="790"/>
                      </a:lnTo>
                      <a:lnTo>
                        <a:pt x="1020" y="800"/>
                      </a:lnTo>
                      <a:lnTo>
                        <a:pt x="1148" y="718"/>
                      </a:lnTo>
                      <a:lnTo>
                        <a:pt x="1184" y="692"/>
                      </a:lnTo>
                      <a:lnTo>
                        <a:pt x="1220" y="664"/>
                      </a:lnTo>
                      <a:lnTo>
                        <a:pt x="1240" y="634"/>
                      </a:lnTo>
                      <a:lnTo>
                        <a:pt x="1254" y="592"/>
                      </a:lnTo>
                      <a:lnTo>
                        <a:pt x="1258" y="536"/>
                      </a:lnTo>
                      <a:lnTo>
                        <a:pt x="1252" y="478"/>
                      </a:lnTo>
                      <a:lnTo>
                        <a:pt x="1246" y="442"/>
                      </a:lnTo>
                      <a:lnTo>
                        <a:pt x="1214" y="344"/>
                      </a:lnTo>
                      <a:lnTo>
                        <a:pt x="1198" y="280"/>
                      </a:lnTo>
                      <a:lnTo>
                        <a:pt x="1150" y="122"/>
                      </a:lnTo>
                      <a:lnTo>
                        <a:pt x="1118" y="46"/>
                      </a:lnTo>
                      <a:lnTo>
                        <a:pt x="1102" y="20"/>
                      </a:lnTo>
                      <a:lnTo>
                        <a:pt x="1102" y="20"/>
                      </a:lnTo>
                      <a:lnTo>
                        <a:pt x="1102" y="18"/>
                      </a:lnTo>
                      <a:lnTo>
                        <a:pt x="1100" y="12"/>
                      </a:lnTo>
                      <a:lnTo>
                        <a:pt x="1094" y="6"/>
                      </a:lnTo>
                      <a:lnTo>
                        <a:pt x="1084" y="0"/>
                      </a:lnTo>
                      <a:lnTo>
                        <a:pt x="1044" y="0"/>
                      </a:lnTo>
                      <a:lnTo>
                        <a:pt x="1044" y="0"/>
                      </a:lnTo>
                      <a:lnTo>
                        <a:pt x="1028" y="6"/>
                      </a:lnTo>
                      <a:lnTo>
                        <a:pt x="1014" y="12"/>
                      </a:lnTo>
                      <a:lnTo>
                        <a:pt x="1000" y="18"/>
                      </a:lnTo>
                      <a:lnTo>
                        <a:pt x="930" y="90"/>
                      </a:lnTo>
                      <a:lnTo>
                        <a:pt x="860" y="190"/>
                      </a:lnTo>
                      <a:lnTo>
                        <a:pt x="806" y="322"/>
                      </a:lnTo>
                      <a:lnTo>
                        <a:pt x="772" y="442"/>
                      </a:lnTo>
                      <a:lnTo>
                        <a:pt x="740" y="628"/>
                      </a:lnTo>
                      <a:lnTo>
                        <a:pt x="732" y="758"/>
                      </a:lnTo>
                      <a:lnTo>
                        <a:pt x="730" y="842"/>
                      </a:lnTo>
                      <a:lnTo>
                        <a:pt x="730" y="870"/>
                      </a:lnTo>
                      <a:lnTo>
                        <a:pt x="730" y="870"/>
                      </a:lnTo>
                      <a:lnTo>
                        <a:pt x="728" y="864"/>
                      </a:lnTo>
                      <a:lnTo>
                        <a:pt x="728" y="864"/>
                      </a:lnTo>
                      <a:lnTo>
                        <a:pt x="720" y="858"/>
                      </a:lnTo>
                      <a:lnTo>
                        <a:pt x="708" y="850"/>
                      </a:lnTo>
                      <a:lnTo>
                        <a:pt x="708" y="850"/>
                      </a:lnTo>
                      <a:lnTo>
                        <a:pt x="708" y="844"/>
                      </a:lnTo>
                      <a:lnTo>
                        <a:pt x="706" y="836"/>
                      </a:lnTo>
                      <a:lnTo>
                        <a:pt x="706" y="836"/>
                      </a:lnTo>
                      <a:lnTo>
                        <a:pt x="702" y="830"/>
                      </a:lnTo>
                      <a:lnTo>
                        <a:pt x="696" y="828"/>
                      </a:lnTo>
                      <a:lnTo>
                        <a:pt x="688" y="826"/>
                      </a:lnTo>
                      <a:lnTo>
                        <a:pt x="680" y="828"/>
                      </a:lnTo>
                      <a:lnTo>
                        <a:pt x="680" y="828"/>
                      </a:lnTo>
                      <a:lnTo>
                        <a:pt x="678" y="830"/>
                      </a:lnTo>
                      <a:lnTo>
                        <a:pt x="678" y="824"/>
                      </a:lnTo>
                      <a:lnTo>
                        <a:pt x="674" y="828"/>
                      </a:lnTo>
                      <a:lnTo>
                        <a:pt x="670" y="830"/>
                      </a:lnTo>
                      <a:lnTo>
                        <a:pt x="670" y="830"/>
                      </a:lnTo>
                      <a:lnTo>
                        <a:pt x="664" y="828"/>
                      </a:lnTo>
                      <a:lnTo>
                        <a:pt x="664" y="828"/>
                      </a:lnTo>
                      <a:lnTo>
                        <a:pt x="662" y="828"/>
                      </a:lnTo>
                      <a:lnTo>
                        <a:pt x="660" y="832"/>
                      </a:lnTo>
                      <a:lnTo>
                        <a:pt x="656" y="834"/>
                      </a:lnTo>
                      <a:lnTo>
                        <a:pt x="658" y="836"/>
                      </a:lnTo>
                      <a:lnTo>
                        <a:pt x="654" y="838"/>
                      </a:lnTo>
                      <a:lnTo>
                        <a:pt x="650" y="840"/>
                      </a:lnTo>
                      <a:lnTo>
                        <a:pt x="656" y="842"/>
                      </a:lnTo>
                      <a:lnTo>
                        <a:pt x="656" y="844"/>
                      </a:lnTo>
                      <a:lnTo>
                        <a:pt x="656" y="844"/>
                      </a:lnTo>
                      <a:lnTo>
                        <a:pt x="650" y="846"/>
                      </a:lnTo>
                      <a:lnTo>
                        <a:pt x="650" y="846"/>
                      </a:lnTo>
                      <a:lnTo>
                        <a:pt x="644" y="850"/>
                      </a:lnTo>
                      <a:lnTo>
                        <a:pt x="640" y="856"/>
                      </a:lnTo>
                      <a:lnTo>
                        <a:pt x="640" y="864"/>
                      </a:lnTo>
                      <a:lnTo>
                        <a:pt x="642" y="870"/>
                      </a:lnTo>
                      <a:lnTo>
                        <a:pt x="642" y="870"/>
                      </a:lnTo>
                      <a:lnTo>
                        <a:pt x="646" y="876"/>
                      </a:lnTo>
                      <a:lnTo>
                        <a:pt x="650" y="878"/>
                      </a:lnTo>
                      <a:lnTo>
                        <a:pt x="650" y="878"/>
                      </a:lnTo>
                      <a:lnTo>
                        <a:pt x="648" y="894"/>
                      </a:lnTo>
                      <a:lnTo>
                        <a:pt x="650" y="904"/>
                      </a:lnTo>
                      <a:lnTo>
                        <a:pt x="634" y="894"/>
                      </a:lnTo>
                      <a:lnTo>
                        <a:pt x="562" y="848"/>
                      </a:lnTo>
                      <a:lnTo>
                        <a:pt x="450" y="784"/>
                      </a:lnTo>
                      <a:lnTo>
                        <a:pt x="276" y="708"/>
                      </a:lnTo>
                      <a:lnTo>
                        <a:pt x="158" y="670"/>
                      </a:lnTo>
                      <a:lnTo>
                        <a:pt x="18" y="644"/>
                      </a:lnTo>
                      <a:lnTo>
                        <a:pt x="0" y="644"/>
                      </a:lnTo>
                      <a:lnTo>
                        <a:pt x="0" y="1084"/>
                      </a:lnTo>
                      <a:lnTo>
                        <a:pt x="16" y="1104"/>
                      </a:lnTo>
                      <a:lnTo>
                        <a:pt x="44" y="1130"/>
                      </a:lnTo>
                      <a:lnTo>
                        <a:pt x="88" y="1166"/>
                      </a:lnTo>
                      <a:lnTo>
                        <a:pt x="138" y="1194"/>
                      </a:lnTo>
                      <a:lnTo>
                        <a:pt x="180" y="1206"/>
                      </a:lnTo>
                      <a:lnTo>
                        <a:pt x="216" y="1206"/>
                      </a:lnTo>
                      <a:lnTo>
                        <a:pt x="258" y="1190"/>
                      </a:lnTo>
                      <a:lnTo>
                        <a:pt x="300" y="1174"/>
                      </a:lnTo>
                      <a:lnTo>
                        <a:pt x="440" y="1114"/>
                      </a:lnTo>
                      <a:lnTo>
                        <a:pt x="440" y="1114"/>
                      </a:lnTo>
                      <a:lnTo>
                        <a:pt x="396" y="1160"/>
                      </a:lnTo>
                      <a:lnTo>
                        <a:pt x="380" y="1180"/>
                      </a:lnTo>
                      <a:lnTo>
                        <a:pt x="372" y="1192"/>
                      </a:lnTo>
                      <a:lnTo>
                        <a:pt x="372" y="1192"/>
                      </a:lnTo>
                      <a:lnTo>
                        <a:pt x="348" y="1260"/>
                      </a:lnTo>
                      <a:lnTo>
                        <a:pt x="340" y="1346"/>
                      </a:lnTo>
                      <a:lnTo>
                        <a:pt x="340" y="1346"/>
                      </a:lnTo>
                      <a:lnTo>
                        <a:pt x="344" y="1364"/>
                      </a:lnTo>
                      <a:lnTo>
                        <a:pt x="346" y="1378"/>
                      </a:lnTo>
                      <a:lnTo>
                        <a:pt x="348" y="1390"/>
                      </a:lnTo>
                      <a:lnTo>
                        <a:pt x="348" y="1390"/>
                      </a:lnTo>
                      <a:lnTo>
                        <a:pt x="354" y="1398"/>
                      </a:lnTo>
                      <a:lnTo>
                        <a:pt x="360" y="1406"/>
                      </a:lnTo>
                      <a:lnTo>
                        <a:pt x="368" y="1416"/>
                      </a:lnTo>
                      <a:lnTo>
                        <a:pt x="382" y="1444"/>
                      </a:lnTo>
                      <a:lnTo>
                        <a:pt x="412" y="1460"/>
                      </a:lnTo>
                      <a:lnTo>
                        <a:pt x="438" y="1488"/>
                      </a:lnTo>
                      <a:lnTo>
                        <a:pt x="438" y="1488"/>
                      </a:lnTo>
                      <a:lnTo>
                        <a:pt x="440" y="1492"/>
                      </a:lnTo>
                      <a:lnTo>
                        <a:pt x="446" y="1496"/>
                      </a:lnTo>
                      <a:lnTo>
                        <a:pt x="458" y="1500"/>
                      </a:lnTo>
                      <a:lnTo>
                        <a:pt x="464" y="1502"/>
                      </a:lnTo>
                      <a:lnTo>
                        <a:pt x="474" y="1500"/>
                      </a:lnTo>
                      <a:lnTo>
                        <a:pt x="474" y="1500"/>
                      </a:lnTo>
                      <a:lnTo>
                        <a:pt x="488" y="1500"/>
                      </a:lnTo>
                      <a:lnTo>
                        <a:pt x="496" y="1502"/>
                      </a:lnTo>
                      <a:lnTo>
                        <a:pt x="498" y="1504"/>
                      </a:lnTo>
                      <a:lnTo>
                        <a:pt x="500" y="1506"/>
                      </a:lnTo>
                      <a:lnTo>
                        <a:pt x="500" y="1506"/>
                      </a:lnTo>
                      <a:lnTo>
                        <a:pt x="510" y="1512"/>
                      </a:lnTo>
                      <a:lnTo>
                        <a:pt x="524" y="1520"/>
                      </a:lnTo>
                      <a:lnTo>
                        <a:pt x="524" y="1520"/>
                      </a:lnTo>
                      <a:lnTo>
                        <a:pt x="542" y="1522"/>
                      </a:lnTo>
                      <a:lnTo>
                        <a:pt x="554" y="1522"/>
                      </a:lnTo>
                      <a:lnTo>
                        <a:pt x="558" y="1522"/>
                      </a:lnTo>
                      <a:lnTo>
                        <a:pt x="562" y="1520"/>
                      </a:lnTo>
                      <a:lnTo>
                        <a:pt x="562" y="1520"/>
                      </a:lnTo>
                      <a:lnTo>
                        <a:pt x="566" y="1518"/>
                      </a:lnTo>
                      <a:lnTo>
                        <a:pt x="570" y="1518"/>
                      </a:lnTo>
                      <a:lnTo>
                        <a:pt x="582" y="1520"/>
                      </a:lnTo>
                      <a:lnTo>
                        <a:pt x="594" y="1526"/>
                      </a:lnTo>
                      <a:lnTo>
                        <a:pt x="594" y="1526"/>
                      </a:lnTo>
                      <a:lnTo>
                        <a:pt x="604" y="1530"/>
                      </a:lnTo>
                      <a:lnTo>
                        <a:pt x="612" y="1532"/>
                      </a:lnTo>
                      <a:lnTo>
                        <a:pt x="622" y="1532"/>
                      </a:lnTo>
                      <a:lnTo>
                        <a:pt x="622" y="1532"/>
                      </a:lnTo>
                      <a:lnTo>
                        <a:pt x="634" y="1530"/>
                      </a:lnTo>
                      <a:lnTo>
                        <a:pt x="648" y="1528"/>
                      </a:lnTo>
                      <a:lnTo>
                        <a:pt x="662" y="1528"/>
                      </a:lnTo>
                      <a:lnTo>
                        <a:pt x="686" y="1532"/>
                      </a:lnTo>
                      <a:lnTo>
                        <a:pt x="712" y="1536"/>
                      </a:lnTo>
                      <a:lnTo>
                        <a:pt x="712" y="1536"/>
                      </a:lnTo>
                      <a:lnTo>
                        <a:pt x="722" y="1532"/>
                      </a:lnTo>
                      <a:lnTo>
                        <a:pt x="732" y="1524"/>
                      </a:lnTo>
                      <a:lnTo>
                        <a:pt x="734" y="1520"/>
                      </a:lnTo>
                      <a:lnTo>
                        <a:pt x="738" y="1514"/>
                      </a:lnTo>
                      <a:lnTo>
                        <a:pt x="738" y="1514"/>
                      </a:lnTo>
                      <a:lnTo>
                        <a:pt x="740" y="1510"/>
                      </a:lnTo>
                      <a:lnTo>
                        <a:pt x="744" y="1506"/>
                      </a:lnTo>
                      <a:lnTo>
                        <a:pt x="750" y="1502"/>
                      </a:lnTo>
                      <a:lnTo>
                        <a:pt x="754" y="1500"/>
                      </a:lnTo>
                      <a:lnTo>
                        <a:pt x="758" y="1500"/>
                      </a:lnTo>
                      <a:lnTo>
                        <a:pt x="766" y="1494"/>
                      </a:lnTo>
                      <a:lnTo>
                        <a:pt x="776" y="1476"/>
                      </a:lnTo>
                      <a:lnTo>
                        <a:pt x="788" y="1438"/>
                      </a:lnTo>
                      <a:lnTo>
                        <a:pt x="788" y="1438"/>
                      </a:lnTo>
                      <a:lnTo>
                        <a:pt x="792" y="1420"/>
                      </a:lnTo>
                      <a:lnTo>
                        <a:pt x="794" y="1398"/>
                      </a:lnTo>
                      <a:lnTo>
                        <a:pt x="796" y="1368"/>
                      </a:lnTo>
                      <a:lnTo>
                        <a:pt x="796" y="1368"/>
                      </a:lnTo>
                      <a:lnTo>
                        <a:pt x="794" y="1330"/>
                      </a:lnTo>
                      <a:lnTo>
                        <a:pt x="790" y="1286"/>
                      </a:lnTo>
                      <a:lnTo>
                        <a:pt x="786" y="1238"/>
                      </a:lnTo>
                      <a:lnTo>
                        <a:pt x="786" y="1238"/>
                      </a:lnTo>
                      <a:lnTo>
                        <a:pt x="770" y="1172"/>
                      </a:lnTo>
                      <a:lnTo>
                        <a:pt x="756" y="1114"/>
                      </a:lnTo>
                      <a:lnTo>
                        <a:pt x="746" y="1062"/>
                      </a:lnTo>
                      <a:lnTo>
                        <a:pt x="760" y="1088"/>
                      </a:lnTo>
                      <a:lnTo>
                        <a:pt x="780" y="1138"/>
                      </a:lnTo>
                      <a:lnTo>
                        <a:pt x="790" y="1152"/>
                      </a:lnTo>
                      <a:lnTo>
                        <a:pt x="794" y="1176"/>
                      </a:lnTo>
                      <a:lnTo>
                        <a:pt x="812" y="1210"/>
                      </a:lnTo>
                      <a:lnTo>
                        <a:pt x="816" y="1218"/>
                      </a:lnTo>
                      <a:lnTo>
                        <a:pt x="840" y="1266"/>
                      </a:lnTo>
                      <a:lnTo>
                        <a:pt x="850" y="1264"/>
                      </a:lnTo>
                      <a:lnTo>
                        <a:pt x="854" y="1272"/>
                      </a:lnTo>
                      <a:lnTo>
                        <a:pt x="850" y="1282"/>
                      </a:lnTo>
                      <a:lnTo>
                        <a:pt x="864" y="1304"/>
                      </a:lnTo>
                      <a:lnTo>
                        <a:pt x="884" y="1340"/>
                      </a:lnTo>
                      <a:lnTo>
                        <a:pt x="914" y="1362"/>
                      </a:lnTo>
                      <a:lnTo>
                        <a:pt x="946" y="1370"/>
                      </a:lnTo>
                      <a:lnTo>
                        <a:pt x="938" y="1348"/>
                      </a:lnTo>
                      <a:lnTo>
                        <a:pt x="952" y="1366"/>
                      </a:lnTo>
                      <a:lnTo>
                        <a:pt x="964" y="1336"/>
                      </a:lnTo>
                      <a:lnTo>
                        <a:pt x="962" y="1298"/>
                      </a:lnTo>
                      <a:lnTo>
                        <a:pt x="942" y="1262"/>
                      </a:lnTo>
                      <a:lnTo>
                        <a:pt x="932" y="1238"/>
                      </a:lnTo>
                      <a:lnTo>
                        <a:pt x="922" y="1236"/>
                      </a:lnTo>
                      <a:lnTo>
                        <a:pt x="918" y="1228"/>
                      </a:lnTo>
                      <a:lnTo>
                        <a:pt x="922" y="1222"/>
                      </a:lnTo>
                      <a:lnTo>
                        <a:pt x="898" y="1174"/>
                      </a:lnTo>
                      <a:lnTo>
                        <a:pt x="892" y="1166"/>
                      </a:lnTo>
                      <a:lnTo>
                        <a:pt x="874" y="1132"/>
                      </a:lnTo>
                      <a:lnTo>
                        <a:pt x="856" y="1116"/>
                      </a:lnTo>
                      <a:lnTo>
                        <a:pt x="850" y="1100"/>
                      </a:lnTo>
                      <a:lnTo>
                        <a:pt x="820" y="1056"/>
                      </a:lnTo>
                      <a:lnTo>
                        <a:pt x="804" y="1030"/>
                      </a:lnTo>
                      <a:lnTo>
                        <a:pt x="804" y="1030"/>
                      </a:lnTo>
                      <a:lnTo>
                        <a:pt x="800" y="1022"/>
                      </a:lnTo>
                      <a:lnTo>
                        <a:pt x="800" y="1022"/>
                      </a:lnTo>
                      <a:lnTo>
                        <a:pt x="840" y="1058"/>
                      </a:lnTo>
                      <a:lnTo>
                        <a:pt x="884" y="1104"/>
                      </a:lnTo>
                      <a:lnTo>
                        <a:pt x="934" y="1158"/>
                      </a:lnTo>
                      <a:lnTo>
                        <a:pt x="934" y="1158"/>
                      </a:lnTo>
                      <a:lnTo>
                        <a:pt x="972" y="1190"/>
                      </a:lnTo>
                      <a:lnTo>
                        <a:pt x="1006" y="1216"/>
                      </a:lnTo>
                      <a:lnTo>
                        <a:pt x="1036" y="1238"/>
                      </a:lnTo>
                      <a:lnTo>
                        <a:pt x="1036" y="1238"/>
                      </a:lnTo>
                      <a:lnTo>
                        <a:pt x="1062" y="1254"/>
                      </a:lnTo>
                      <a:lnTo>
                        <a:pt x="1082" y="1264"/>
                      </a:lnTo>
                      <a:lnTo>
                        <a:pt x="1098" y="1270"/>
                      </a:lnTo>
                      <a:lnTo>
                        <a:pt x="1138" y="1282"/>
                      </a:lnTo>
                      <a:lnTo>
                        <a:pt x="1158" y="1282"/>
                      </a:lnTo>
                      <a:lnTo>
                        <a:pt x="1168" y="1280"/>
                      </a:lnTo>
                      <a:lnTo>
                        <a:pt x="1168" y="1280"/>
                      </a:lnTo>
                      <a:lnTo>
                        <a:pt x="1170" y="1278"/>
                      </a:lnTo>
                      <a:lnTo>
                        <a:pt x="1174" y="1274"/>
                      </a:lnTo>
                      <a:lnTo>
                        <a:pt x="1180" y="1270"/>
                      </a:lnTo>
                      <a:lnTo>
                        <a:pt x="1186" y="1270"/>
                      </a:lnTo>
                      <a:lnTo>
                        <a:pt x="1190" y="1270"/>
                      </a:lnTo>
                      <a:lnTo>
                        <a:pt x="1190" y="1270"/>
                      </a:lnTo>
                      <a:lnTo>
                        <a:pt x="1196" y="1272"/>
                      </a:lnTo>
                      <a:lnTo>
                        <a:pt x="1202" y="1270"/>
                      </a:lnTo>
                      <a:lnTo>
                        <a:pt x="1214" y="1266"/>
                      </a:lnTo>
                      <a:lnTo>
                        <a:pt x="1224" y="1260"/>
                      </a:lnTo>
                      <a:lnTo>
                        <a:pt x="1234" y="1236"/>
                      </a:lnTo>
                      <a:lnTo>
                        <a:pt x="1244" y="1216"/>
                      </a:lnTo>
                      <a:lnTo>
                        <a:pt x="1244" y="1216"/>
                      </a:lnTo>
                      <a:lnTo>
                        <a:pt x="1252" y="1202"/>
                      </a:lnTo>
                      <a:lnTo>
                        <a:pt x="1260" y="1192"/>
                      </a:lnTo>
                      <a:lnTo>
                        <a:pt x="1268" y="1184"/>
                      </a:lnTo>
                      <a:lnTo>
                        <a:pt x="1268" y="1184"/>
                      </a:lnTo>
                      <a:lnTo>
                        <a:pt x="1274" y="1176"/>
                      </a:lnTo>
                      <a:lnTo>
                        <a:pt x="1278" y="1168"/>
                      </a:lnTo>
                      <a:lnTo>
                        <a:pt x="1278" y="1156"/>
                      </a:lnTo>
                      <a:lnTo>
                        <a:pt x="1278" y="1156"/>
                      </a:lnTo>
                      <a:lnTo>
                        <a:pt x="1282" y="1144"/>
                      </a:lnTo>
                      <a:lnTo>
                        <a:pt x="1286" y="1132"/>
                      </a:lnTo>
                      <a:lnTo>
                        <a:pt x="1288" y="1128"/>
                      </a:lnTo>
                      <a:lnTo>
                        <a:pt x="1292" y="1126"/>
                      </a:lnTo>
                      <a:lnTo>
                        <a:pt x="1292" y="1126"/>
                      </a:lnTo>
                      <a:lnTo>
                        <a:pt x="1296" y="1124"/>
                      </a:lnTo>
                      <a:lnTo>
                        <a:pt x="1298" y="1120"/>
                      </a:lnTo>
                      <a:lnTo>
                        <a:pt x="1306" y="1112"/>
                      </a:lnTo>
                      <a:lnTo>
                        <a:pt x="1312" y="1096"/>
                      </a:lnTo>
                      <a:lnTo>
                        <a:pt x="1312" y="1096"/>
                      </a:lnTo>
                      <a:lnTo>
                        <a:pt x="1314" y="1078"/>
                      </a:lnTo>
                      <a:lnTo>
                        <a:pt x="1316" y="1068"/>
                      </a:lnTo>
                      <a:lnTo>
                        <a:pt x="1316" y="1068"/>
                      </a:lnTo>
                      <a:lnTo>
                        <a:pt x="1314" y="1066"/>
                      </a:lnTo>
                      <a:lnTo>
                        <a:pt x="1314" y="1062"/>
                      </a:lnTo>
                      <a:lnTo>
                        <a:pt x="1316" y="1054"/>
                      </a:lnTo>
                      <a:lnTo>
                        <a:pt x="1324" y="1042"/>
                      </a:lnTo>
                      <a:lnTo>
                        <a:pt x="1324" y="1042"/>
                      </a:lnTo>
                      <a:lnTo>
                        <a:pt x="1330" y="1036"/>
                      </a:lnTo>
                      <a:lnTo>
                        <a:pt x="1334" y="1030"/>
                      </a:lnTo>
                      <a:lnTo>
                        <a:pt x="1336" y="1020"/>
                      </a:lnTo>
                      <a:lnTo>
                        <a:pt x="1336" y="1020"/>
                      </a:lnTo>
                      <a:close/>
                      <a:moveTo>
                        <a:pt x="662" y="842"/>
                      </a:moveTo>
                      <a:lnTo>
                        <a:pt x="662" y="842"/>
                      </a:lnTo>
                      <a:lnTo>
                        <a:pt x="662" y="842"/>
                      </a:lnTo>
                      <a:lnTo>
                        <a:pt x="662" y="842"/>
                      </a:lnTo>
                      <a:lnTo>
                        <a:pt x="662" y="84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/>
              </p:spPr>
              <p:txBody>
                <a:bodyPr/>
                <a:lstStyle/>
                <a:p>
                  <a:pPr defTabSz="45720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  <a:cs typeface="+mn-cs"/>
                  </a:endParaRPr>
                </a:p>
              </p:txBody>
            </p:sp>
          </p:grpSp>
          <p:grpSp>
            <p:nvGrpSpPr>
              <p:cNvPr id="14" name="Group 53"/>
              <p:cNvGrpSpPr>
                <a:grpSpLocks noChangeAspect="1"/>
              </p:cNvGrpSpPr>
              <p:nvPr/>
            </p:nvGrpSpPr>
            <p:grpSpPr>
              <a:xfrm>
                <a:off x="69" y="4273552"/>
                <a:ext cx="1192646" cy="1365250"/>
                <a:chOff x="6991351" y="2448533"/>
                <a:chExt cx="1646965" cy="1885342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26" name="Freeform 56"/>
                <p:cNvSpPr>
                  <a:spLocks/>
                </p:cNvSpPr>
                <p:nvPr/>
              </p:nvSpPr>
              <p:spPr bwMode="auto">
                <a:xfrm>
                  <a:off x="7543643" y="2953066"/>
                  <a:ext cx="19050" cy="498475"/>
                </a:xfrm>
                <a:custGeom>
                  <a:avLst/>
                  <a:gdLst>
                    <a:gd name="T0" fmla="*/ 2 w 12"/>
                    <a:gd name="T1" fmla="*/ 314 h 314"/>
                    <a:gd name="T2" fmla="*/ 2 w 12"/>
                    <a:gd name="T3" fmla="*/ 314 h 314"/>
                    <a:gd name="T4" fmla="*/ 4 w 12"/>
                    <a:gd name="T5" fmla="*/ 314 h 314"/>
                    <a:gd name="T6" fmla="*/ 4 w 12"/>
                    <a:gd name="T7" fmla="*/ 314 h 314"/>
                    <a:gd name="T8" fmla="*/ 4 w 12"/>
                    <a:gd name="T9" fmla="*/ 296 h 314"/>
                    <a:gd name="T10" fmla="*/ 12 w 12"/>
                    <a:gd name="T11" fmla="*/ 56 h 314"/>
                    <a:gd name="T12" fmla="*/ 12 w 12"/>
                    <a:gd name="T13" fmla="*/ 56 h 314"/>
                    <a:gd name="T14" fmla="*/ 12 w 12"/>
                    <a:gd name="T15" fmla="*/ 28 h 314"/>
                    <a:gd name="T16" fmla="*/ 12 w 12"/>
                    <a:gd name="T17" fmla="*/ 28 h 314"/>
                    <a:gd name="T18" fmla="*/ 12 w 12"/>
                    <a:gd name="T19" fmla="*/ 16 h 314"/>
                    <a:gd name="T20" fmla="*/ 10 w 12"/>
                    <a:gd name="T21" fmla="*/ 6 h 314"/>
                    <a:gd name="T22" fmla="*/ 10 w 12"/>
                    <a:gd name="T23" fmla="*/ 6 h 314"/>
                    <a:gd name="T24" fmla="*/ 6 w 12"/>
                    <a:gd name="T25" fmla="*/ 0 h 314"/>
                    <a:gd name="T26" fmla="*/ 4 w 12"/>
                    <a:gd name="T27" fmla="*/ 0 h 314"/>
                    <a:gd name="T28" fmla="*/ 2 w 12"/>
                    <a:gd name="T29" fmla="*/ 2 h 314"/>
                    <a:gd name="T30" fmla="*/ 2 w 12"/>
                    <a:gd name="T31" fmla="*/ 2 h 314"/>
                    <a:gd name="T32" fmla="*/ 0 w 12"/>
                    <a:gd name="T33" fmla="*/ 10 h 314"/>
                    <a:gd name="T34" fmla="*/ 0 w 12"/>
                    <a:gd name="T35" fmla="*/ 18 h 314"/>
                    <a:gd name="T36" fmla="*/ 0 w 12"/>
                    <a:gd name="T37" fmla="*/ 18 h 314"/>
                    <a:gd name="T38" fmla="*/ 2 w 12"/>
                    <a:gd name="T39" fmla="*/ 28 h 314"/>
                    <a:gd name="T40" fmla="*/ 2 w 12"/>
                    <a:gd name="T41" fmla="*/ 42 h 314"/>
                    <a:gd name="T42" fmla="*/ 0 w 12"/>
                    <a:gd name="T43" fmla="*/ 298 h 314"/>
                    <a:gd name="T44" fmla="*/ 0 w 12"/>
                    <a:gd name="T45" fmla="*/ 298 h 314"/>
                    <a:gd name="T46" fmla="*/ 0 w 12"/>
                    <a:gd name="T47" fmla="*/ 310 h 314"/>
                    <a:gd name="T48" fmla="*/ 2 w 12"/>
                    <a:gd name="T49" fmla="*/ 314 h 314"/>
                    <a:gd name="T50" fmla="*/ 2 w 12"/>
                    <a:gd name="T51" fmla="*/ 314 h 3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12" h="314">
                      <a:moveTo>
                        <a:pt x="2" y="314"/>
                      </a:moveTo>
                      <a:lnTo>
                        <a:pt x="2" y="314"/>
                      </a:lnTo>
                      <a:lnTo>
                        <a:pt x="4" y="314"/>
                      </a:lnTo>
                      <a:lnTo>
                        <a:pt x="4" y="314"/>
                      </a:lnTo>
                      <a:lnTo>
                        <a:pt x="4" y="296"/>
                      </a:lnTo>
                      <a:lnTo>
                        <a:pt x="12" y="56"/>
                      </a:lnTo>
                      <a:lnTo>
                        <a:pt x="12" y="56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12" y="16"/>
                      </a:lnTo>
                      <a:lnTo>
                        <a:pt x="10" y="6"/>
                      </a:lnTo>
                      <a:lnTo>
                        <a:pt x="10" y="6"/>
                      </a:lnTo>
                      <a:lnTo>
                        <a:pt x="6" y="0"/>
                      </a:lnTo>
                      <a:lnTo>
                        <a:pt x="4" y="0"/>
                      </a:lnTo>
                      <a:lnTo>
                        <a:pt x="2" y="2"/>
                      </a:lnTo>
                      <a:lnTo>
                        <a:pt x="2" y="2"/>
                      </a:lnTo>
                      <a:lnTo>
                        <a:pt x="0" y="10"/>
                      </a:lnTo>
                      <a:lnTo>
                        <a:pt x="0" y="18"/>
                      </a:lnTo>
                      <a:lnTo>
                        <a:pt x="0" y="18"/>
                      </a:lnTo>
                      <a:lnTo>
                        <a:pt x="2" y="28"/>
                      </a:lnTo>
                      <a:lnTo>
                        <a:pt x="2" y="42"/>
                      </a:lnTo>
                      <a:lnTo>
                        <a:pt x="0" y="298"/>
                      </a:lnTo>
                      <a:lnTo>
                        <a:pt x="0" y="298"/>
                      </a:lnTo>
                      <a:lnTo>
                        <a:pt x="0" y="310"/>
                      </a:lnTo>
                      <a:lnTo>
                        <a:pt x="2" y="314"/>
                      </a:lnTo>
                      <a:lnTo>
                        <a:pt x="2" y="31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  <a:cs typeface="+mn-cs"/>
                  </a:endParaRPr>
                </a:p>
              </p:txBody>
            </p:sp>
            <p:sp>
              <p:nvSpPr>
                <p:cNvPr id="27" name="Freeform 57"/>
                <p:cNvSpPr>
                  <a:spLocks/>
                </p:cNvSpPr>
                <p:nvPr/>
              </p:nvSpPr>
              <p:spPr bwMode="auto">
                <a:xfrm>
                  <a:off x="7597775" y="3355975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  <a:cs typeface="+mn-cs"/>
                  </a:endParaRPr>
                </a:p>
              </p:txBody>
            </p:sp>
            <p:sp>
              <p:nvSpPr>
                <p:cNvPr id="28" name="Freeform 58"/>
                <p:cNvSpPr>
                  <a:spLocks/>
                </p:cNvSpPr>
                <p:nvPr/>
              </p:nvSpPr>
              <p:spPr bwMode="auto">
                <a:xfrm>
                  <a:off x="7565869" y="3273742"/>
                  <a:ext cx="463550" cy="193675"/>
                </a:xfrm>
                <a:custGeom>
                  <a:avLst/>
                  <a:gdLst>
                    <a:gd name="T0" fmla="*/ 0 w 292"/>
                    <a:gd name="T1" fmla="*/ 122 h 122"/>
                    <a:gd name="T2" fmla="*/ 0 w 292"/>
                    <a:gd name="T3" fmla="*/ 122 h 122"/>
                    <a:gd name="T4" fmla="*/ 18 w 292"/>
                    <a:gd name="T5" fmla="*/ 116 h 122"/>
                    <a:gd name="T6" fmla="*/ 254 w 292"/>
                    <a:gd name="T7" fmla="*/ 20 h 122"/>
                    <a:gd name="T8" fmla="*/ 254 w 292"/>
                    <a:gd name="T9" fmla="*/ 20 h 122"/>
                    <a:gd name="T10" fmla="*/ 268 w 292"/>
                    <a:gd name="T11" fmla="*/ 14 h 122"/>
                    <a:gd name="T12" fmla="*/ 278 w 292"/>
                    <a:gd name="T13" fmla="*/ 12 h 122"/>
                    <a:gd name="T14" fmla="*/ 278 w 292"/>
                    <a:gd name="T15" fmla="*/ 12 h 122"/>
                    <a:gd name="T16" fmla="*/ 284 w 292"/>
                    <a:gd name="T17" fmla="*/ 10 h 122"/>
                    <a:gd name="T18" fmla="*/ 292 w 292"/>
                    <a:gd name="T19" fmla="*/ 6 h 122"/>
                    <a:gd name="T20" fmla="*/ 292 w 292"/>
                    <a:gd name="T21" fmla="*/ 6 h 122"/>
                    <a:gd name="T22" fmla="*/ 292 w 292"/>
                    <a:gd name="T23" fmla="*/ 4 h 122"/>
                    <a:gd name="T24" fmla="*/ 292 w 292"/>
                    <a:gd name="T25" fmla="*/ 2 h 122"/>
                    <a:gd name="T26" fmla="*/ 286 w 292"/>
                    <a:gd name="T27" fmla="*/ 0 h 122"/>
                    <a:gd name="T28" fmla="*/ 286 w 292"/>
                    <a:gd name="T29" fmla="*/ 0 h 122"/>
                    <a:gd name="T30" fmla="*/ 274 w 292"/>
                    <a:gd name="T31" fmla="*/ 2 h 122"/>
                    <a:gd name="T32" fmla="*/ 264 w 292"/>
                    <a:gd name="T33" fmla="*/ 6 h 122"/>
                    <a:gd name="T34" fmla="*/ 264 w 292"/>
                    <a:gd name="T35" fmla="*/ 6 h 122"/>
                    <a:gd name="T36" fmla="*/ 238 w 292"/>
                    <a:gd name="T37" fmla="*/ 16 h 122"/>
                    <a:gd name="T38" fmla="*/ 16 w 292"/>
                    <a:gd name="T39" fmla="*/ 112 h 122"/>
                    <a:gd name="T40" fmla="*/ 16 w 292"/>
                    <a:gd name="T41" fmla="*/ 112 h 122"/>
                    <a:gd name="T42" fmla="*/ 0 w 292"/>
                    <a:gd name="T43" fmla="*/ 120 h 122"/>
                    <a:gd name="T44" fmla="*/ 0 w 292"/>
                    <a:gd name="T45" fmla="*/ 120 h 122"/>
                    <a:gd name="T46" fmla="*/ 0 w 292"/>
                    <a:gd name="T47" fmla="*/ 120 h 122"/>
                    <a:gd name="T48" fmla="*/ 0 w 292"/>
                    <a:gd name="T49" fmla="*/ 120 h 122"/>
                    <a:gd name="T50" fmla="*/ 0 w 292"/>
                    <a:gd name="T51" fmla="*/ 122 h 122"/>
                    <a:gd name="T52" fmla="*/ 0 w 292"/>
                    <a:gd name="T53" fmla="*/ 122 h 1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292" h="122">
                      <a:moveTo>
                        <a:pt x="0" y="122"/>
                      </a:moveTo>
                      <a:lnTo>
                        <a:pt x="0" y="122"/>
                      </a:lnTo>
                      <a:lnTo>
                        <a:pt x="18" y="116"/>
                      </a:lnTo>
                      <a:lnTo>
                        <a:pt x="254" y="20"/>
                      </a:lnTo>
                      <a:lnTo>
                        <a:pt x="254" y="20"/>
                      </a:lnTo>
                      <a:lnTo>
                        <a:pt x="268" y="14"/>
                      </a:lnTo>
                      <a:lnTo>
                        <a:pt x="278" y="12"/>
                      </a:lnTo>
                      <a:lnTo>
                        <a:pt x="278" y="12"/>
                      </a:lnTo>
                      <a:lnTo>
                        <a:pt x="284" y="10"/>
                      </a:lnTo>
                      <a:lnTo>
                        <a:pt x="292" y="6"/>
                      </a:lnTo>
                      <a:lnTo>
                        <a:pt x="292" y="6"/>
                      </a:lnTo>
                      <a:lnTo>
                        <a:pt x="292" y="4"/>
                      </a:lnTo>
                      <a:lnTo>
                        <a:pt x="292" y="2"/>
                      </a:lnTo>
                      <a:lnTo>
                        <a:pt x="286" y="0"/>
                      </a:lnTo>
                      <a:lnTo>
                        <a:pt x="286" y="0"/>
                      </a:lnTo>
                      <a:lnTo>
                        <a:pt x="274" y="2"/>
                      </a:lnTo>
                      <a:lnTo>
                        <a:pt x="264" y="6"/>
                      </a:lnTo>
                      <a:lnTo>
                        <a:pt x="264" y="6"/>
                      </a:lnTo>
                      <a:lnTo>
                        <a:pt x="238" y="16"/>
                      </a:lnTo>
                      <a:lnTo>
                        <a:pt x="16" y="112"/>
                      </a:lnTo>
                      <a:lnTo>
                        <a:pt x="16" y="112"/>
                      </a:lnTo>
                      <a:lnTo>
                        <a:pt x="0" y="120"/>
                      </a:lnTo>
                      <a:lnTo>
                        <a:pt x="0" y="120"/>
                      </a:lnTo>
                      <a:lnTo>
                        <a:pt x="0" y="120"/>
                      </a:lnTo>
                      <a:lnTo>
                        <a:pt x="0" y="120"/>
                      </a:lnTo>
                      <a:lnTo>
                        <a:pt x="0" y="122"/>
                      </a:lnTo>
                      <a:lnTo>
                        <a:pt x="0" y="12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  <a:cs typeface="+mn-cs"/>
                  </a:endParaRPr>
                </a:p>
              </p:txBody>
            </p:sp>
            <p:sp>
              <p:nvSpPr>
                <p:cNvPr id="29" name="Freeform 59"/>
                <p:cNvSpPr>
                  <a:spLocks noEditPoints="1"/>
                </p:cNvSpPr>
                <p:nvPr/>
              </p:nvSpPr>
              <p:spPr bwMode="auto">
                <a:xfrm>
                  <a:off x="6991351" y="2448533"/>
                  <a:ext cx="1646965" cy="1885342"/>
                </a:xfrm>
                <a:custGeom>
                  <a:avLst/>
                  <a:gdLst>
                    <a:gd name="T0" fmla="*/ 1212 w 1216"/>
                    <a:gd name="T1" fmla="*/ 748 h 1392"/>
                    <a:gd name="T2" fmla="*/ 1174 w 1216"/>
                    <a:gd name="T3" fmla="*/ 708 h 1392"/>
                    <a:gd name="T4" fmla="*/ 850 w 1216"/>
                    <a:gd name="T5" fmla="*/ 674 h 1392"/>
                    <a:gd name="T6" fmla="*/ 410 w 1216"/>
                    <a:gd name="T7" fmla="*/ 830 h 1392"/>
                    <a:gd name="T8" fmla="*/ 392 w 1216"/>
                    <a:gd name="T9" fmla="*/ 836 h 1392"/>
                    <a:gd name="T10" fmla="*/ 400 w 1216"/>
                    <a:gd name="T11" fmla="*/ 812 h 1392"/>
                    <a:gd name="T12" fmla="*/ 408 w 1216"/>
                    <a:gd name="T13" fmla="*/ 796 h 1392"/>
                    <a:gd name="T14" fmla="*/ 398 w 1216"/>
                    <a:gd name="T15" fmla="*/ 784 h 1392"/>
                    <a:gd name="T16" fmla="*/ 396 w 1216"/>
                    <a:gd name="T17" fmla="*/ 776 h 1392"/>
                    <a:gd name="T18" fmla="*/ 390 w 1216"/>
                    <a:gd name="T19" fmla="*/ 770 h 1392"/>
                    <a:gd name="T20" fmla="*/ 380 w 1216"/>
                    <a:gd name="T21" fmla="*/ 766 h 1392"/>
                    <a:gd name="T22" fmla="*/ 374 w 1216"/>
                    <a:gd name="T23" fmla="*/ 768 h 1392"/>
                    <a:gd name="T24" fmla="*/ 356 w 1216"/>
                    <a:gd name="T25" fmla="*/ 768 h 1392"/>
                    <a:gd name="T26" fmla="*/ 348 w 1216"/>
                    <a:gd name="T27" fmla="*/ 782 h 1392"/>
                    <a:gd name="T28" fmla="*/ 330 w 1216"/>
                    <a:gd name="T29" fmla="*/ 774 h 1392"/>
                    <a:gd name="T30" fmla="*/ 310 w 1216"/>
                    <a:gd name="T31" fmla="*/ 308 h 1392"/>
                    <a:gd name="T32" fmla="*/ 164 w 1216"/>
                    <a:gd name="T33" fmla="*/ 22 h 1392"/>
                    <a:gd name="T34" fmla="*/ 90 w 1216"/>
                    <a:gd name="T35" fmla="*/ 0 h 1392"/>
                    <a:gd name="T36" fmla="*/ 76 w 1216"/>
                    <a:gd name="T37" fmla="*/ 14 h 1392"/>
                    <a:gd name="T38" fmla="*/ 0 w 1216"/>
                    <a:gd name="T39" fmla="*/ 650 h 1392"/>
                    <a:gd name="T40" fmla="*/ 0 w 1216"/>
                    <a:gd name="T41" fmla="*/ 692 h 1392"/>
                    <a:gd name="T42" fmla="*/ 22 w 1216"/>
                    <a:gd name="T43" fmla="*/ 1096 h 1392"/>
                    <a:gd name="T44" fmla="*/ 120 w 1216"/>
                    <a:gd name="T45" fmla="*/ 1036 h 1392"/>
                    <a:gd name="T46" fmla="*/ 228 w 1216"/>
                    <a:gd name="T47" fmla="*/ 952 h 1392"/>
                    <a:gd name="T48" fmla="*/ 154 w 1216"/>
                    <a:gd name="T49" fmla="*/ 1044 h 1392"/>
                    <a:gd name="T50" fmla="*/ 122 w 1216"/>
                    <a:gd name="T51" fmla="*/ 1102 h 1392"/>
                    <a:gd name="T52" fmla="*/ 76 w 1216"/>
                    <a:gd name="T53" fmla="*/ 1188 h 1392"/>
                    <a:gd name="T54" fmla="*/ 118 w 1216"/>
                    <a:gd name="T55" fmla="*/ 1216 h 1392"/>
                    <a:gd name="T56" fmla="*/ 178 w 1216"/>
                    <a:gd name="T57" fmla="*/ 1142 h 1392"/>
                    <a:gd name="T58" fmla="*/ 222 w 1216"/>
                    <a:gd name="T59" fmla="*/ 1090 h 1392"/>
                    <a:gd name="T60" fmla="*/ 278 w 1216"/>
                    <a:gd name="T61" fmla="*/ 988 h 1392"/>
                    <a:gd name="T62" fmla="*/ 296 w 1216"/>
                    <a:gd name="T63" fmla="*/ 960 h 1392"/>
                    <a:gd name="T64" fmla="*/ 244 w 1216"/>
                    <a:gd name="T65" fmla="*/ 1120 h 1392"/>
                    <a:gd name="T66" fmla="*/ 224 w 1216"/>
                    <a:gd name="T67" fmla="*/ 1234 h 1392"/>
                    <a:gd name="T68" fmla="*/ 232 w 1216"/>
                    <a:gd name="T69" fmla="*/ 1330 h 1392"/>
                    <a:gd name="T70" fmla="*/ 248 w 1216"/>
                    <a:gd name="T71" fmla="*/ 1354 h 1392"/>
                    <a:gd name="T72" fmla="*/ 262 w 1216"/>
                    <a:gd name="T73" fmla="*/ 1368 h 1392"/>
                    <a:gd name="T74" fmla="*/ 282 w 1216"/>
                    <a:gd name="T75" fmla="*/ 1390 h 1392"/>
                    <a:gd name="T76" fmla="*/ 338 w 1216"/>
                    <a:gd name="T77" fmla="*/ 1388 h 1392"/>
                    <a:gd name="T78" fmla="*/ 388 w 1216"/>
                    <a:gd name="T79" fmla="*/ 1390 h 1392"/>
                    <a:gd name="T80" fmla="*/ 412 w 1216"/>
                    <a:gd name="T81" fmla="*/ 1386 h 1392"/>
                    <a:gd name="T82" fmla="*/ 428 w 1216"/>
                    <a:gd name="T83" fmla="*/ 1392 h 1392"/>
                    <a:gd name="T84" fmla="*/ 450 w 1216"/>
                    <a:gd name="T85" fmla="*/ 1392 h 1392"/>
                    <a:gd name="T86" fmla="*/ 474 w 1216"/>
                    <a:gd name="T87" fmla="*/ 1380 h 1392"/>
                    <a:gd name="T88" fmla="*/ 496 w 1216"/>
                    <a:gd name="T89" fmla="*/ 1380 h 1392"/>
                    <a:gd name="T90" fmla="*/ 526 w 1216"/>
                    <a:gd name="T91" fmla="*/ 1374 h 1392"/>
                    <a:gd name="T92" fmla="*/ 598 w 1216"/>
                    <a:gd name="T93" fmla="*/ 1314 h 1392"/>
                    <a:gd name="T94" fmla="*/ 616 w 1216"/>
                    <a:gd name="T95" fmla="*/ 1292 h 1392"/>
                    <a:gd name="T96" fmla="*/ 630 w 1216"/>
                    <a:gd name="T97" fmla="*/ 1178 h 1392"/>
                    <a:gd name="T98" fmla="*/ 608 w 1216"/>
                    <a:gd name="T99" fmla="*/ 1104 h 1392"/>
                    <a:gd name="T100" fmla="*/ 714 w 1216"/>
                    <a:gd name="T101" fmla="*/ 1124 h 1392"/>
                    <a:gd name="T102" fmla="*/ 866 w 1216"/>
                    <a:gd name="T103" fmla="*/ 1120 h 1392"/>
                    <a:gd name="T104" fmla="*/ 1044 w 1216"/>
                    <a:gd name="T105" fmla="*/ 966 h 1392"/>
                    <a:gd name="T106" fmla="*/ 1210 w 1216"/>
                    <a:gd name="T107" fmla="*/ 784 h 1392"/>
                    <a:gd name="T108" fmla="*/ 382 w 1216"/>
                    <a:gd name="T109" fmla="*/ 776 h 1392"/>
                    <a:gd name="T110" fmla="*/ 382 w 1216"/>
                    <a:gd name="T111" fmla="*/ 776 h 13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1216" h="1392">
                      <a:moveTo>
                        <a:pt x="1216" y="756"/>
                      </a:moveTo>
                      <a:lnTo>
                        <a:pt x="1216" y="756"/>
                      </a:lnTo>
                      <a:lnTo>
                        <a:pt x="1212" y="748"/>
                      </a:lnTo>
                      <a:lnTo>
                        <a:pt x="1212" y="748"/>
                      </a:lnTo>
                      <a:lnTo>
                        <a:pt x="1206" y="738"/>
                      </a:lnTo>
                      <a:lnTo>
                        <a:pt x="1200" y="730"/>
                      </a:lnTo>
                      <a:lnTo>
                        <a:pt x="1186" y="716"/>
                      </a:lnTo>
                      <a:lnTo>
                        <a:pt x="1174" y="708"/>
                      </a:lnTo>
                      <a:lnTo>
                        <a:pt x="1168" y="704"/>
                      </a:lnTo>
                      <a:lnTo>
                        <a:pt x="1084" y="676"/>
                      </a:lnTo>
                      <a:lnTo>
                        <a:pt x="976" y="664"/>
                      </a:lnTo>
                      <a:lnTo>
                        <a:pt x="850" y="674"/>
                      </a:lnTo>
                      <a:lnTo>
                        <a:pt x="742" y="698"/>
                      </a:lnTo>
                      <a:lnTo>
                        <a:pt x="582" y="748"/>
                      </a:lnTo>
                      <a:lnTo>
                        <a:pt x="476" y="796"/>
                      </a:lnTo>
                      <a:lnTo>
                        <a:pt x="410" y="830"/>
                      </a:lnTo>
                      <a:lnTo>
                        <a:pt x="388" y="842"/>
                      </a:lnTo>
                      <a:lnTo>
                        <a:pt x="388" y="842"/>
                      </a:lnTo>
                      <a:lnTo>
                        <a:pt x="392" y="836"/>
                      </a:lnTo>
                      <a:lnTo>
                        <a:pt x="392" y="836"/>
                      </a:lnTo>
                      <a:lnTo>
                        <a:pt x="394" y="828"/>
                      </a:lnTo>
                      <a:lnTo>
                        <a:pt x="394" y="814"/>
                      </a:lnTo>
                      <a:lnTo>
                        <a:pt x="394" y="814"/>
                      </a:lnTo>
                      <a:lnTo>
                        <a:pt x="400" y="812"/>
                      </a:lnTo>
                      <a:lnTo>
                        <a:pt x="404" y="808"/>
                      </a:lnTo>
                      <a:lnTo>
                        <a:pt x="404" y="808"/>
                      </a:lnTo>
                      <a:lnTo>
                        <a:pt x="408" y="802"/>
                      </a:lnTo>
                      <a:lnTo>
                        <a:pt x="408" y="796"/>
                      </a:lnTo>
                      <a:lnTo>
                        <a:pt x="404" y="790"/>
                      </a:lnTo>
                      <a:lnTo>
                        <a:pt x="400" y="784"/>
                      </a:lnTo>
                      <a:lnTo>
                        <a:pt x="400" y="784"/>
                      </a:lnTo>
                      <a:lnTo>
                        <a:pt x="398" y="784"/>
                      </a:lnTo>
                      <a:lnTo>
                        <a:pt x="402" y="782"/>
                      </a:lnTo>
                      <a:lnTo>
                        <a:pt x="398" y="780"/>
                      </a:lnTo>
                      <a:lnTo>
                        <a:pt x="396" y="778"/>
                      </a:lnTo>
                      <a:lnTo>
                        <a:pt x="396" y="776"/>
                      </a:lnTo>
                      <a:lnTo>
                        <a:pt x="394" y="770"/>
                      </a:lnTo>
                      <a:lnTo>
                        <a:pt x="392" y="772"/>
                      </a:lnTo>
                      <a:lnTo>
                        <a:pt x="392" y="770"/>
                      </a:lnTo>
                      <a:lnTo>
                        <a:pt x="390" y="770"/>
                      </a:lnTo>
                      <a:lnTo>
                        <a:pt x="386" y="766"/>
                      </a:lnTo>
                      <a:lnTo>
                        <a:pt x="384" y="770"/>
                      </a:lnTo>
                      <a:lnTo>
                        <a:pt x="382" y="768"/>
                      </a:lnTo>
                      <a:lnTo>
                        <a:pt x="380" y="766"/>
                      </a:lnTo>
                      <a:lnTo>
                        <a:pt x="378" y="772"/>
                      </a:lnTo>
                      <a:lnTo>
                        <a:pt x="378" y="772"/>
                      </a:lnTo>
                      <a:lnTo>
                        <a:pt x="378" y="772"/>
                      </a:lnTo>
                      <a:lnTo>
                        <a:pt x="374" y="768"/>
                      </a:lnTo>
                      <a:lnTo>
                        <a:pt x="374" y="768"/>
                      </a:lnTo>
                      <a:lnTo>
                        <a:pt x="368" y="764"/>
                      </a:lnTo>
                      <a:lnTo>
                        <a:pt x="362" y="764"/>
                      </a:lnTo>
                      <a:lnTo>
                        <a:pt x="356" y="768"/>
                      </a:lnTo>
                      <a:lnTo>
                        <a:pt x="352" y="772"/>
                      </a:lnTo>
                      <a:lnTo>
                        <a:pt x="352" y="772"/>
                      </a:lnTo>
                      <a:lnTo>
                        <a:pt x="348" y="776"/>
                      </a:lnTo>
                      <a:lnTo>
                        <a:pt x="348" y="782"/>
                      </a:lnTo>
                      <a:lnTo>
                        <a:pt x="348" y="782"/>
                      </a:lnTo>
                      <a:lnTo>
                        <a:pt x="336" y="786"/>
                      </a:lnTo>
                      <a:lnTo>
                        <a:pt x="328" y="792"/>
                      </a:lnTo>
                      <a:lnTo>
                        <a:pt x="330" y="774"/>
                      </a:lnTo>
                      <a:lnTo>
                        <a:pt x="336" y="700"/>
                      </a:lnTo>
                      <a:lnTo>
                        <a:pt x="340" y="586"/>
                      </a:lnTo>
                      <a:lnTo>
                        <a:pt x="328" y="418"/>
                      </a:lnTo>
                      <a:lnTo>
                        <a:pt x="310" y="308"/>
                      </a:lnTo>
                      <a:lnTo>
                        <a:pt x="274" y="186"/>
                      </a:lnTo>
                      <a:lnTo>
                        <a:pt x="222" y="92"/>
                      </a:lnTo>
                      <a:lnTo>
                        <a:pt x="164" y="22"/>
                      </a:lnTo>
                      <a:lnTo>
                        <a:pt x="164" y="22"/>
                      </a:lnTo>
                      <a:lnTo>
                        <a:pt x="152" y="14"/>
                      </a:lnTo>
                      <a:lnTo>
                        <a:pt x="136" y="6"/>
                      </a:lnTo>
                      <a:lnTo>
                        <a:pt x="118" y="0"/>
                      </a:lnTo>
                      <a:lnTo>
                        <a:pt x="90" y="0"/>
                      </a:lnTo>
                      <a:lnTo>
                        <a:pt x="90" y="0"/>
                      </a:lnTo>
                      <a:lnTo>
                        <a:pt x="82" y="4"/>
                      </a:lnTo>
                      <a:lnTo>
                        <a:pt x="78" y="10"/>
                      </a:lnTo>
                      <a:lnTo>
                        <a:pt x="76" y="14"/>
                      </a:lnTo>
                      <a:lnTo>
                        <a:pt x="58" y="38"/>
                      </a:lnTo>
                      <a:lnTo>
                        <a:pt x="24" y="100"/>
                      </a:lnTo>
                      <a:lnTo>
                        <a:pt x="0" y="158"/>
                      </a:lnTo>
                      <a:lnTo>
                        <a:pt x="0" y="650"/>
                      </a:lnTo>
                      <a:lnTo>
                        <a:pt x="76" y="712"/>
                      </a:lnTo>
                      <a:lnTo>
                        <a:pt x="76" y="712"/>
                      </a:lnTo>
                      <a:lnTo>
                        <a:pt x="36" y="700"/>
                      </a:lnTo>
                      <a:lnTo>
                        <a:pt x="0" y="692"/>
                      </a:lnTo>
                      <a:lnTo>
                        <a:pt x="0" y="1108"/>
                      </a:lnTo>
                      <a:lnTo>
                        <a:pt x="0" y="1108"/>
                      </a:lnTo>
                      <a:lnTo>
                        <a:pt x="22" y="1096"/>
                      </a:lnTo>
                      <a:lnTo>
                        <a:pt x="22" y="1096"/>
                      </a:lnTo>
                      <a:lnTo>
                        <a:pt x="52" y="1080"/>
                      </a:lnTo>
                      <a:lnTo>
                        <a:pt x="84" y="1060"/>
                      </a:lnTo>
                      <a:lnTo>
                        <a:pt x="120" y="1036"/>
                      </a:lnTo>
                      <a:lnTo>
                        <a:pt x="120" y="1036"/>
                      </a:lnTo>
                      <a:lnTo>
                        <a:pt x="166" y="996"/>
                      </a:lnTo>
                      <a:lnTo>
                        <a:pt x="206" y="962"/>
                      </a:lnTo>
                      <a:lnTo>
                        <a:pt x="244" y="932"/>
                      </a:lnTo>
                      <a:lnTo>
                        <a:pt x="228" y="952"/>
                      </a:lnTo>
                      <a:lnTo>
                        <a:pt x="198" y="990"/>
                      </a:lnTo>
                      <a:lnTo>
                        <a:pt x="190" y="1004"/>
                      </a:lnTo>
                      <a:lnTo>
                        <a:pt x="172" y="1016"/>
                      </a:lnTo>
                      <a:lnTo>
                        <a:pt x="154" y="1044"/>
                      </a:lnTo>
                      <a:lnTo>
                        <a:pt x="148" y="1052"/>
                      </a:lnTo>
                      <a:lnTo>
                        <a:pt x="122" y="1090"/>
                      </a:lnTo>
                      <a:lnTo>
                        <a:pt x="126" y="1096"/>
                      </a:lnTo>
                      <a:lnTo>
                        <a:pt x="122" y="1102"/>
                      </a:lnTo>
                      <a:lnTo>
                        <a:pt x="112" y="1104"/>
                      </a:lnTo>
                      <a:lnTo>
                        <a:pt x="102" y="1124"/>
                      </a:lnTo>
                      <a:lnTo>
                        <a:pt x="80" y="1154"/>
                      </a:lnTo>
                      <a:lnTo>
                        <a:pt x="76" y="1188"/>
                      </a:lnTo>
                      <a:lnTo>
                        <a:pt x="84" y="1216"/>
                      </a:lnTo>
                      <a:lnTo>
                        <a:pt x="98" y="1200"/>
                      </a:lnTo>
                      <a:lnTo>
                        <a:pt x="88" y="1218"/>
                      </a:lnTo>
                      <a:lnTo>
                        <a:pt x="118" y="1216"/>
                      </a:lnTo>
                      <a:lnTo>
                        <a:pt x="146" y="1198"/>
                      </a:lnTo>
                      <a:lnTo>
                        <a:pt x="166" y="1168"/>
                      </a:lnTo>
                      <a:lnTo>
                        <a:pt x="180" y="1150"/>
                      </a:lnTo>
                      <a:lnTo>
                        <a:pt x="178" y="1142"/>
                      </a:lnTo>
                      <a:lnTo>
                        <a:pt x="182" y="1136"/>
                      </a:lnTo>
                      <a:lnTo>
                        <a:pt x="190" y="1136"/>
                      </a:lnTo>
                      <a:lnTo>
                        <a:pt x="216" y="1098"/>
                      </a:lnTo>
                      <a:lnTo>
                        <a:pt x="222" y="1090"/>
                      </a:lnTo>
                      <a:lnTo>
                        <a:pt x="240" y="1062"/>
                      </a:lnTo>
                      <a:lnTo>
                        <a:pt x="246" y="1042"/>
                      </a:lnTo>
                      <a:lnTo>
                        <a:pt x="256" y="1030"/>
                      </a:lnTo>
                      <a:lnTo>
                        <a:pt x="278" y="988"/>
                      </a:lnTo>
                      <a:lnTo>
                        <a:pt x="292" y="964"/>
                      </a:lnTo>
                      <a:lnTo>
                        <a:pt x="292" y="964"/>
                      </a:lnTo>
                      <a:lnTo>
                        <a:pt x="296" y="960"/>
                      </a:lnTo>
                      <a:lnTo>
                        <a:pt x="296" y="960"/>
                      </a:lnTo>
                      <a:lnTo>
                        <a:pt x="284" y="1004"/>
                      </a:lnTo>
                      <a:lnTo>
                        <a:pt x="266" y="1058"/>
                      </a:lnTo>
                      <a:lnTo>
                        <a:pt x="244" y="1120"/>
                      </a:lnTo>
                      <a:lnTo>
                        <a:pt x="244" y="1120"/>
                      </a:lnTo>
                      <a:lnTo>
                        <a:pt x="236" y="1162"/>
                      </a:lnTo>
                      <a:lnTo>
                        <a:pt x="228" y="1200"/>
                      </a:lnTo>
                      <a:lnTo>
                        <a:pt x="224" y="1234"/>
                      </a:lnTo>
                      <a:lnTo>
                        <a:pt x="224" y="1234"/>
                      </a:lnTo>
                      <a:lnTo>
                        <a:pt x="222" y="1260"/>
                      </a:lnTo>
                      <a:lnTo>
                        <a:pt x="222" y="1278"/>
                      </a:lnTo>
                      <a:lnTo>
                        <a:pt x="224" y="1294"/>
                      </a:lnTo>
                      <a:lnTo>
                        <a:pt x="232" y="1330"/>
                      </a:lnTo>
                      <a:lnTo>
                        <a:pt x="238" y="1346"/>
                      </a:lnTo>
                      <a:lnTo>
                        <a:pt x="246" y="1354"/>
                      </a:lnTo>
                      <a:lnTo>
                        <a:pt x="246" y="1354"/>
                      </a:lnTo>
                      <a:lnTo>
                        <a:pt x="248" y="1354"/>
                      </a:lnTo>
                      <a:lnTo>
                        <a:pt x="252" y="1356"/>
                      </a:lnTo>
                      <a:lnTo>
                        <a:pt x="258" y="1360"/>
                      </a:lnTo>
                      <a:lnTo>
                        <a:pt x="262" y="1368"/>
                      </a:lnTo>
                      <a:lnTo>
                        <a:pt x="262" y="1368"/>
                      </a:lnTo>
                      <a:lnTo>
                        <a:pt x="264" y="1372"/>
                      </a:lnTo>
                      <a:lnTo>
                        <a:pt x="266" y="1378"/>
                      </a:lnTo>
                      <a:lnTo>
                        <a:pt x="274" y="1384"/>
                      </a:lnTo>
                      <a:lnTo>
                        <a:pt x="282" y="1390"/>
                      </a:lnTo>
                      <a:lnTo>
                        <a:pt x="306" y="1388"/>
                      </a:lnTo>
                      <a:lnTo>
                        <a:pt x="326" y="1386"/>
                      </a:lnTo>
                      <a:lnTo>
                        <a:pt x="326" y="1386"/>
                      </a:lnTo>
                      <a:lnTo>
                        <a:pt x="338" y="1388"/>
                      </a:lnTo>
                      <a:lnTo>
                        <a:pt x="358" y="1392"/>
                      </a:lnTo>
                      <a:lnTo>
                        <a:pt x="382" y="1392"/>
                      </a:lnTo>
                      <a:lnTo>
                        <a:pt x="382" y="1392"/>
                      </a:lnTo>
                      <a:lnTo>
                        <a:pt x="388" y="1390"/>
                      </a:lnTo>
                      <a:lnTo>
                        <a:pt x="388" y="1390"/>
                      </a:lnTo>
                      <a:lnTo>
                        <a:pt x="400" y="1386"/>
                      </a:lnTo>
                      <a:lnTo>
                        <a:pt x="408" y="1386"/>
                      </a:lnTo>
                      <a:lnTo>
                        <a:pt x="412" y="1386"/>
                      </a:lnTo>
                      <a:lnTo>
                        <a:pt x="416" y="1388"/>
                      </a:lnTo>
                      <a:lnTo>
                        <a:pt x="416" y="1388"/>
                      </a:lnTo>
                      <a:lnTo>
                        <a:pt x="422" y="1390"/>
                      </a:lnTo>
                      <a:lnTo>
                        <a:pt x="428" y="1392"/>
                      </a:lnTo>
                      <a:lnTo>
                        <a:pt x="446" y="1392"/>
                      </a:lnTo>
                      <a:lnTo>
                        <a:pt x="446" y="1392"/>
                      </a:lnTo>
                      <a:lnTo>
                        <a:pt x="450" y="1392"/>
                      </a:lnTo>
                      <a:lnTo>
                        <a:pt x="450" y="1392"/>
                      </a:lnTo>
                      <a:lnTo>
                        <a:pt x="464" y="1386"/>
                      </a:lnTo>
                      <a:lnTo>
                        <a:pt x="472" y="1382"/>
                      </a:lnTo>
                      <a:lnTo>
                        <a:pt x="472" y="1382"/>
                      </a:lnTo>
                      <a:lnTo>
                        <a:pt x="474" y="1380"/>
                      </a:lnTo>
                      <a:lnTo>
                        <a:pt x="476" y="1378"/>
                      </a:lnTo>
                      <a:lnTo>
                        <a:pt x="484" y="1378"/>
                      </a:lnTo>
                      <a:lnTo>
                        <a:pt x="496" y="1380"/>
                      </a:lnTo>
                      <a:lnTo>
                        <a:pt x="496" y="1380"/>
                      </a:lnTo>
                      <a:lnTo>
                        <a:pt x="504" y="1380"/>
                      </a:lnTo>
                      <a:lnTo>
                        <a:pt x="510" y="1380"/>
                      </a:lnTo>
                      <a:lnTo>
                        <a:pt x="520" y="1378"/>
                      </a:lnTo>
                      <a:lnTo>
                        <a:pt x="526" y="1374"/>
                      </a:lnTo>
                      <a:lnTo>
                        <a:pt x="528" y="1372"/>
                      </a:lnTo>
                      <a:lnTo>
                        <a:pt x="554" y="1350"/>
                      </a:lnTo>
                      <a:lnTo>
                        <a:pt x="582" y="1336"/>
                      </a:lnTo>
                      <a:lnTo>
                        <a:pt x="598" y="1314"/>
                      </a:lnTo>
                      <a:lnTo>
                        <a:pt x="598" y="1314"/>
                      </a:lnTo>
                      <a:lnTo>
                        <a:pt x="606" y="1306"/>
                      </a:lnTo>
                      <a:lnTo>
                        <a:pt x="612" y="1300"/>
                      </a:lnTo>
                      <a:lnTo>
                        <a:pt x="616" y="1292"/>
                      </a:lnTo>
                      <a:lnTo>
                        <a:pt x="616" y="1292"/>
                      </a:lnTo>
                      <a:lnTo>
                        <a:pt x="624" y="1270"/>
                      </a:lnTo>
                      <a:lnTo>
                        <a:pt x="628" y="1254"/>
                      </a:lnTo>
                      <a:lnTo>
                        <a:pt x="630" y="1178"/>
                      </a:lnTo>
                      <a:lnTo>
                        <a:pt x="630" y="1178"/>
                      </a:lnTo>
                      <a:lnTo>
                        <a:pt x="614" y="1116"/>
                      </a:lnTo>
                      <a:lnTo>
                        <a:pt x="614" y="1116"/>
                      </a:lnTo>
                      <a:lnTo>
                        <a:pt x="608" y="1104"/>
                      </a:lnTo>
                      <a:lnTo>
                        <a:pt x="594" y="1086"/>
                      </a:lnTo>
                      <a:lnTo>
                        <a:pt x="562" y="1042"/>
                      </a:lnTo>
                      <a:lnTo>
                        <a:pt x="678" y="1106"/>
                      </a:lnTo>
                      <a:lnTo>
                        <a:pt x="714" y="1124"/>
                      </a:lnTo>
                      <a:lnTo>
                        <a:pt x="750" y="1142"/>
                      </a:lnTo>
                      <a:lnTo>
                        <a:pt x="782" y="1146"/>
                      </a:lnTo>
                      <a:lnTo>
                        <a:pt x="822" y="1140"/>
                      </a:lnTo>
                      <a:lnTo>
                        <a:pt x="866" y="1120"/>
                      </a:lnTo>
                      <a:lnTo>
                        <a:pt x="910" y="1090"/>
                      </a:lnTo>
                      <a:lnTo>
                        <a:pt x="936" y="1070"/>
                      </a:lnTo>
                      <a:lnTo>
                        <a:pt x="1000" y="1006"/>
                      </a:lnTo>
                      <a:lnTo>
                        <a:pt x="1044" y="966"/>
                      </a:lnTo>
                      <a:lnTo>
                        <a:pt x="1148" y="864"/>
                      </a:lnTo>
                      <a:lnTo>
                        <a:pt x="1194" y="808"/>
                      </a:lnTo>
                      <a:lnTo>
                        <a:pt x="1210" y="784"/>
                      </a:lnTo>
                      <a:lnTo>
                        <a:pt x="1210" y="784"/>
                      </a:lnTo>
                      <a:lnTo>
                        <a:pt x="1212" y="782"/>
                      </a:lnTo>
                      <a:lnTo>
                        <a:pt x="1216" y="776"/>
                      </a:lnTo>
                      <a:lnTo>
                        <a:pt x="1216" y="756"/>
                      </a:lnTo>
                      <a:close/>
                      <a:moveTo>
                        <a:pt x="382" y="776"/>
                      </a:moveTo>
                      <a:lnTo>
                        <a:pt x="382" y="776"/>
                      </a:lnTo>
                      <a:lnTo>
                        <a:pt x="382" y="776"/>
                      </a:lnTo>
                      <a:lnTo>
                        <a:pt x="382" y="776"/>
                      </a:lnTo>
                      <a:lnTo>
                        <a:pt x="382" y="776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/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  <a:cs typeface="+mn-cs"/>
                  </a:endParaRPr>
                </a:p>
              </p:txBody>
            </p:sp>
          </p:grpSp>
          <p:grpSp>
            <p:nvGrpSpPr>
              <p:cNvPr id="15" name="Group 58"/>
              <p:cNvGrpSpPr>
                <a:grpSpLocks noChangeAspect="1"/>
              </p:cNvGrpSpPr>
              <p:nvPr/>
            </p:nvGrpSpPr>
            <p:grpSpPr>
              <a:xfrm>
                <a:off x="7366653" y="-16"/>
                <a:ext cx="1266631" cy="990597"/>
                <a:chOff x="5410249" y="5114925"/>
                <a:chExt cx="1558925" cy="1219200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22" name="Freeform 63"/>
                <p:cNvSpPr>
                  <a:spLocks/>
                </p:cNvSpPr>
                <p:nvPr/>
              </p:nvSpPr>
              <p:spPr bwMode="auto">
                <a:xfrm>
                  <a:off x="5819775" y="5114925"/>
                  <a:ext cx="228600" cy="231775"/>
                </a:xfrm>
                <a:custGeom>
                  <a:avLst/>
                  <a:gdLst>
                    <a:gd name="T0" fmla="*/ 144 w 144"/>
                    <a:gd name="T1" fmla="*/ 146 h 146"/>
                    <a:gd name="T2" fmla="*/ 144 w 144"/>
                    <a:gd name="T3" fmla="*/ 146 h 146"/>
                    <a:gd name="T4" fmla="*/ 144 w 144"/>
                    <a:gd name="T5" fmla="*/ 146 h 146"/>
                    <a:gd name="T6" fmla="*/ 144 w 144"/>
                    <a:gd name="T7" fmla="*/ 146 h 146"/>
                    <a:gd name="T8" fmla="*/ 132 w 144"/>
                    <a:gd name="T9" fmla="*/ 132 h 146"/>
                    <a:gd name="T10" fmla="*/ 32 w 144"/>
                    <a:gd name="T11" fmla="*/ 22 h 146"/>
                    <a:gd name="T12" fmla="*/ 32 w 144"/>
                    <a:gd name="T13" fmla="*/ 22 h 146"/>
                    <a:gd name="T14" fmla="*/ 18 w 144"/>
                    <a:gd name="T15" fmla="*/ 4 h 146"/>
                    <a:gd name="T16" fmla="*/ 18 w 144"/>
                    <a:gd name="T17" fmla="*/ 4 h 146"/>
                    <a:gd name="T18" fmla="*/ 12 w 144"/>
                    <a:gd name="T19" fmla="*/ 2 h 146"/>
                    <a:gd name="T20" fmla="*/ 8 w 144"/>
                    <a:gd name="T21" fmla="*/ 0 h 146"/>
                    <a:gd name="T22" fmla="*/ 8 w 144"/>
                    <a:gd name="T23" fmla="*/ 0 h 146"/>
                    <a:gd name="T24" fmla="*/ 0 w 144"/>
                    <a:gd name="T25" fmla="*/ 0 h 146"/>
                    <a:gd name="T26" fmla="*/ 0 w 144"/>
                    <a:gd name="T27" fmla="*/ 0 h 146"/>
                    <a:gd name="T28" fmla="*/ 6 w 144"/>
                    <a:gd name="T29" fmla="*/ 4 h 146"/>
                    <a:gd name="T30" fmla="*/ 6 w 144"/>
                    <a:gd name="T31" fmla="*/ 4 h 146"/>
                    <a:gd name="T32" fmla="*/ 22 w 144"/>
                    <a:gd name="T33" fmla="*/ 18 h 146"/>
                    <a:gd name="T34" fmla="*/ 130 w 144"/>
                    <a:gd name="T35" fmla="*/ 136 h 146"/>
                    <a:gd name="T36" fmla="*/ 130 w 144"/>
                    <a:gd name="T37" fmla="*/ 136 h 146"/>
                    <a:gd name="T38" fmla="*/ 144 w 144"/>
                    <a:gd name="T39" fmla="*/ 146 h 146"/>
                    <a:gd name="T40" fmla="*/ 144 w 144"/>
                    <a:gd name="T41" fmla="*/ 146 h 1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144" h="146">
                      <a:moveTo>
                        <a:pt x="144" y="146"/>
                      </a:moveTo>
                      <a:lnTo>
                        <a:pt x="144" y="146"/>
                      </a:lnTo>
                      <a:lnTo>
                        <a:pt x="144" y="146"/>
                      </a:lnTo>
                      <a:lnTo>
                        <a:pt x="144" y="146"/>
                      </a:lnTo>
                      <a:lnTo>
                        <a:pt x="132" y="132"/>
                      </a:lnTo>
                      <a:lnTo>
                        <a:pt x="32" y="22"/>
                      </a:lnTo>
                      <a:lnTo>
                        <a:pt x="32" y="22"/>
                      </a:lnTo>
                      <a:lnTo>
                        <a:pt x="18" y="4"/>
                      </a:lnTo>
                      <a:lnTo>
                        <a:pt x="18" y="4"/>
                      </a:lnTo>
                      <a:lnTo>
                        <a:pt x="12" y="2"/>
                      </a:lnTo>
                      <a:lnTo>
                        <a:pt x="8" y="0"/>
                      </a:lnTo>
                      <a:lnTo>
                        <a:pt x="8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6" y="4"/>
                      </a:lnTo>
                      <a:lnTo>
                        <a:pt x="6" y="4"/>
                      </a:lnTo>
                      <a:lnTo>
                        <a:pt x="22" y="18"/>
                      </a:lnTo>
                      <a:lnTo>
                        <a:pt x="130" y="136"/>
                      </a:lnTo>
                      <a:lnTo>
                        <a:pt x="130" y="136"/>
                      </a:lnTo>
                      <a:lnTo>
                        <a:pt x="144" y="146"/>
                      </a:lnTo>
                      <a:lnTo>
                        <a:pt x="144" y="14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  <a:cs typeface="+mn-cs"/>
                  </a:endParaRPr>
                </a:p>
              </p:txBody>
            </p:sp>
            <p:sp>
              <p:nvSpPr>
                <p:cNvPr id="23" name="Freeform 64"/>
                <p:cNvSpPr>
                  <a:spLocks/>
                </p:cNvSpPr>
                <p:nvPr/>
              </p:nvSpPr>
              <p:spPr bwMode="auto">
                <a:xfrm>
                  <a:off x="6051550" y="535305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  <a:cs typeface="+mn-cs"/>
                  </a:endParaRPr>
                </a:p>
              </p:txBody>
            </p:sp>
            <p:sp>
              <p:nvSpPr>
                <p:cNvPr id="24" name="Freeform 65"/>
                <p:cNvSpPr>
                  <a:spLocks/>
                </p:cNvSpPr>
                <p:nvPr/>
              </p:nvSpPr>
              <p:spPr bwMode="auto">
                <a:xfrm>
                  <a:off x="6061075" y="5114925"/>
                  <a:ext cx="104775" cy="228600"/>
                </a:xfrm>
                <a:custGeom>
                  <a:avLst/>
                  <a:gdLst>
                    <a:gd name="T0" fmla="*/ 2 w 66"/>
                    <a:gd name="T1" fmla="*/ 144 h 144"/>
                    <a:gd name="T2" fmla="*/ 2 w 66"/>
                    <a:gd name="T3" fmla="*/ 144 h 144"/>
                    <a:gd name="T4" fmla="*/ 10 w 66"/>
                    <a:gd name="T5" fmla="*/ 130 h 144"/>
                    <a:gd name="T6" fmla="*/ 62 w 66"/>
                    <a:gd name="T7" fmla="*/ 14 h 144"/>
                    <a:gd name="T8" fmla="*/ 62 w 66"/>
                    <a:gd name="T9" fmla="*/ 14 h 144"/>
                    <a:gd name="T10" fmla="*/ 66 w 66"/>
                    <a:gd name="T11" fmla="*/ 4 h 144"/>
                    <a:gd name="T12" fmla="*/ 66 w 66"/>
                    <a:gd name="T13" fmla="*/ 2 h 144"/>
                    <a:gd name="T14" fmla="*/ 66 w 66"/>
                    <a:gd name="T15" fmla="*/ 0 h 144"/>
                    <a:gd name="T16" fmla="*/ 66 w 66"/>
                    <a:gd name="T17" fmla="*/ 0 h 144"/>
                    <a:gd name="T18" fmla="*/ 62 w 66"/>
                    <a:gd name="T19" fmla="*/ 4 h 144"/>
                    <a:gd name="T20" fmla="*/ 56 w 66"/>
                    <a:gd name="T21" fmla="*/ 14 h 144"/>
                    <a:gd name="T22" fmla="*/ 6 w 66"/>
                    <a:gd name="T23" fmla="*/ 128 h 144"/>
                    <a:gd name="T24" fmla="*/ 6 w 66"/>
                    <a:gd name="T25" fmla="*/ 128 h 144"/>
                    <a:gd name="T26" fmla="*/ 0 w 66"/>
                    <a:gd name="T27" fmla="*/ 144 h 144"/>
                    <a:gd name="T28" fmla="*/ 0 w 66"/>
                    <a:gd name="T29" fmla="*/ 144 h 144"/>
                    <a:gd name="T30" fmla="*/ 0 w 66"/>
                    <a:gd name="T31" fmla="*/ 144 h 144"/>
                    <a:gd name="T32" fmla="*/ 0 w 66"/>
                    <a:gd name="T33" fmla="*/ 144 h 144"/>
                    <a:gd name="T34" fmla="*/ 2 w 66"/>
                    <a:gd name="T35" fmla="*/ 144 h 144"/>
                    <a:gd name="T36" fmla="*/ 2 w 66"/>
                    <a:gd name="T37" fmla="*/ 144 h 1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66" h="144">
                      <a:moveTo>
                        <a:pt x="2" y="144"/>
                      </a:moveTo>
                      <a:lnTo>
                        <a:pt x="2" y="144"/>
                      </a:lnTo>
                      <a:lnTo>
                        <a:pt x="10" y="130"/>
                      </a:lnTo>
                      <a:lnTo>
                        <a:pt x="62" y="14"/>
                      </a:lnTo>
                      <a:lnTo>
                        <a:pt x="62" y="14"/>
                      </a:lnTo>
                      <a:lnTo>
                        <a:pt x="66" y="4"/>
                      </a:lnTo>
                      <a:lnTo>
                        <a:pt x="66" y="2"/>
                      </a:lnTo>
                      <a:lnTo>
                        <a:pt x="66" y="0"/>
                      </a:lnTo>
                      <a:lnTo>
                        <a:pt x="66" y="0"/>
                      </a:lnTo>
                      <a:lnTo>
                        <a:pt x="62" y="4"/>
                      </a:lnTo>
                      <a:lnTo>
                        <a:pt x="56" y="14"/>
                      </a:lnTo>
                      <a:lnTo>
                        <a:pt x="6" y="128"/>
                      </a:lnTo>
                      <a:lnTo>
                        <a:pt x="6" y="128"/>
                      </a:lnTo>
                      <a:lnTo>
                        <a:pt x="0" y="144"/>
                      </a:lnTo>
                      <a:lnTo>
                        <a:pt x="0" y="144"/>
                      </a:lnTo>
                      <a:lnTo>
                        <a:pt x="0" y="144"/>
                      </a:lnTo>
                      <a:lnTo>
                        <a:pt x="0" y="144"/>
                      </a:lnTo>
                      <a:lnTo>
                        <a:pt x="2" y="144"/>
                      </a:lnTo>
                      <a:lnTo>
                        <a:pt x="2" y="14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  <a:cs typeface="+mn-cs"/>
                  </a:endParaRPr>
                </a:p>
              </p:txBody>
            </p:sp>
            <p:sp>
              <p:nvSpPr>
                <p:cNvPr id="25" name="Freeform 66"/>
                <p:cNvSpPr>
                  <a:spLocks noEditPoints="1"/>
                </p:cNvSpPr>
                <p:nvPr/>
              </p:nvSpPr>
              <p:spPr bwMode="auto">
                <a:xfrm>
                  <a:off x="5410249" y="5114925"/>
                  <a:ext cx="1558925" cy="1219200"/>
                </a:xfrm>
                <a:custGeom>
                  <a:avLst/>
                  <a:gdLst>
                    <a:gd name="T0" fmla="*/ 604 w 982"/>
                    <a:gd name="T1" fmla="*/ 146 h 768"/>
                    <a:gd name="T2" fmla="*/ 588 w 982"/>
                    <a:gd name="T3" fmla="*/ 156 h 768"/>
                    <a:gd name="T4" fmla="*/ 572 w 982"/>
                    <a:gd name="T5" fmla="*/ 144 h 768"/>
                    <a:gd name="T6" fmla="*/ 560 w 982"/>
                    <a:gd name="T7" fmla="*/ 146 h 768"/>
                    <a:gd name="T8" fmla="*/ 550 w 982"/>
                    <a:gd name="T9" fmla="*/ 152 h 768"/>
                    <a:gd name="T10" fmla="*/ 542 w 982"/>
                    <a:gd name="T11" fmla="*/ 182 h 768"/>
                    <a:gd name="T12" fmla="*/ 346 w 982"/>
                    <a:gd name="T13" fmla="*/ 0 h 768"/>
                    <a:gd name="T14" fmla="*/ 44 w 982"/>
                    <a:gd name="T15" fmla="*/ 62 h 768"/>
                    <a:gd name="T16" fmla="*/ 76 w 982"/>
                    <a:gd name="T17" fmla="*/ 92 h 768"/>
                    <a:gd name="T18" fmla="*/ 110 w 982"/>
                    <a:gd name="T19" fmla="*/ 124 h 768"/>
                    <a:gd name="T20" fmla="*/ 126 w 982"/>
                    <a:gd name="T21" fmla="*/ 160 h 768"/>
                    <a:gd name="T22" fmla="*/ 146 w 982"/>
                    <a:gd name="T23" fmla="*/ 188 h 768"/>
                    <a:gd name="T24" fmla="*/ 166 w 982"/>
                    <a:gd name="T25" fmla="*/ 220 h 768"/>
                    <a:gd name="T26" fmla="*/ 206 w 982"/>
                    <a:gd name="T27" fmla="*/ 270 h 768"/>
                    <a:gd name="T28" fmla="*/ 322 w 982"/>
                    <a:gd name="T29" fmla="*/ 280 h 768"/>
                    <a:gd name="T30" fmla="*/ 294 w 982"/>
                    <a:gd name="T31" fmla="*/ 348 h 768"/>
                    <a:gd name="T32" fmla="*/ 256 w 982"/>
                    <a:gd name="T33" fmla="*/ 484 h 768"/>
                    <a:gd name="T34" fmla="*/ 282 w 982"/>
                    <a:gd name="T35" fmla="*/ 514 h 768"/>
                    <a:gd name="T36" fmla="*/ 312 w 982"/>
                    <a:gd name="T37" fmla="*/ 550 h 768"/>
                    <a:gd name="T38" fmla="*/ 330 w 982"/>
                    <a:gd name="T39" fmla="*/ 570 h 768"/>
                    <a:gd name="T40" fmla="*/ 350 w 982"/>
                    <a:gd name="T41" fmla="*/ 598 h 768"/>
                    <a:gd name="T42" fmla="*/ 378 w 982"/>
                    <a:gd name="T43" fmla="*/ 616 h 768"/>
                    <a:gd name="T44" fmla="*/ 354 w 982"/>
                    <a:gd name="T45" fmla="*/ 684 h 768"/>
                    <a:gd name="T46" fmla="*/ 338 w 982"/>
                    <a:gd name="T47" fmla="*/ 754 h 768"/>
                    <a:gd name="T48" fmla="*/ 378 w 982"/>
                    <a:gd name="T49" fmla="*/ 758 h 768"/>
                    <a:gd name="T50" fmla="*/ 414 w 982"/>
                    <a:gd name="T51" fmla="*/ 660 h 768"/>
                    <a:gd name="T52" fmla="*/ 456 w 982"/>
                    <a:gd name="T53" fmla="*/ 662 h 768"/>
                    <a:gd name="T54" fmla="*/ 474 w 982"/>
                    <a:gd name="T55" fmla="*/ 652 h 768"/>
                    <a:gd name="T56" fmla="*/ 504 w 982"/>
                    <a:gd name="T57" fmla="*/ 652 h 768"/>
                    <a:gd name="T58" fmla="*/ 530 w 982"/>
                    <a:gd name="T59" fmla="*/ 582 h 768"/>
                    <a:gd name="T60" fmla="*/ 560 w 982"/>
                    <a:gd name="T61" fmla="*/ 332 h 768"/>
                    <a:gd name="T62" fmla="*/ 568 w 982"/>
                    <a:gd name="T63" fmla="*/ 306 h 768"/>
                    <a:gd name="T64" fmla="*/ 586 w 982"/>
                    <a:gd name="T65" fmla="*/ 428 h 768"/>
                    <a:gd name="T66" fmla="*/ 636 w 982"/>
                    <a:gd name="T67" fmla="*/ 484 h 768"/>
                    <a:gd name="T68" fmla="*/ 628 w 982"/>
                    <a:gd name="T69" fmla="*/ 376 h 768"/>
                    <a:gd name="T70" fmla="*/ 612 w 982"/>
                    <a:gd name="T71" fmla="*/ 288 h 768"/>
                    <a:gd name="T72" fmla="*/ 678 w 982"/>
                    <a:gd name="T73" fmla="*/ 454 h 768"/>
                    <a:gd name="T74" fmla="*/ 762 w 982"/>
                    <a:gd name="T75" fmla="*/ 592 h 768"/>
                    <a:gd name="T76" fmla="*/ 790 w 982"/>
                    <a:gd name="T77" fmla="*/ 602 h 768"/>
                    <a:gd name="T78" fmla="*/ 820 w 982"/>
                    <a:gd name="T79" fmla="*/ 598 h 768"/>
                    <a:gd name="T80" fmla="*/ 842 w 982"/>
                    <a:gd name="T81" fmla="*/ 590 h 768"/>
                    <a:gd name="T82" fmla="*/ 886 w 982"/>
                    <a:gd name="T83" fmla="*/ 598 h 768"/>
                    <a:gd name="T84" fmla="*/ 958 w 982"/>
                    <a:gd name="T85" fmla="*/ 668 h 768"/>
                    <a:gd name="T86" fmla="*/ 964 w 982"/>
                    <a:gd name="T87" fmla="*/ 616 h 768"/>
                    <a:gd name="T88" fmla="*/ 920 w 982"/>
                    <a:gd name="T89" fmla="*/ 576 h 768"/>
                    <a:gd name="T90" fmla="*/ 894 w 982"/>
                    <a:gd name="T91" fmla="*/ 516 h 768"/>
                    <a:gd name="T92" fmla="*/ 920 w 982"/>
                    <a:gd name="T93" fmla="*/ 500 h 768"/>
                    <a:gd name="T94" fmla="*/ 920 w 982"/>
                    <a:gd name="T95" fmla="*/ 460 h 768"/>
                    <a:gd name="T96" fmla="*/ 950 w 982"/>
                    <a:gd name="T97" fmla="*/ 436 h 768"/>
                    <a:gd name="T98" fmla="*/ 956 w 982"/>
                    <a:gd name="T99" fmla="*/ 388 h 768"/>
                    <a:gd name="T100" fmla="*/ 934 w 982"/>
                    <a:gd name="T101" fmla="*/ 318 h 768"/>
                    <a:gd name="T102" fmla="*/ 866 w 982"/>
                    <a:gd name="T103" fmla="*/ 238 h 768"/>
                    <a:gd name="T104" fmla="*/ 914 w 982"/>
                    <a:gd name="T105" fmla="*/ 178 h 768"/>
                    <a:gd name="T106" fmla="*/ 958 w 982"/>
                    <a:gd name="T107" fmla="*/ 118 h 768"/>
                    <a:gd name="T108" fmla="*/ 970 w 982"/>
                    <a:gd name="T109" fmla="*/ 78 h 768"/>
                    <a:gd name="T110" fmla="*/ 970 w 982"/>
                    <a:gd name="T111" fmla="*/ 38 h 768"/>
                    <a:gd name="T112" fmla="*/ 978 w 982"/>
                    <a:gd name="T113" fmla="*/ 14 h 768"/>
                    <a:gd name="T114" fmla="*/ 562 w 982"/>
                    <a:gd name="T115" fmla="*/ 150 h 7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982" h="768">
                      <a:moveTo>
                        <a:pt x="676" y="0"/>
                      </a:moveTo>
                      <a:lnTo>
                        <a:pt x="676" y="0"/>
                      </a:lnTo>
                      <a:lnTo>
                        <a:pt x="666" y="14"/>
                      </a:lnTo>
                      <a:lnTo>
                        <a:pt x="666" y="14"/>
                      </a:lnTo>
                      <a:lnTo>
                        <a:pt x="654" y="36"/>
                      </a:lnTo>
                      <a:lnTo>
                        <a:pt x="642" y="58"/>
                      </a:lnTo>
                      <a:lnTo>
                        <a:pt x="620" y="104"/>
                      </a:lnTo>
                      <a:lnTo>
                        <a:pt x="604" y="146"/>
                      </a:lnTo>
                      <a:lnTo>
                        <a:pt x="594" y="174"/>
                      </a:lnTo>
                      <a:lnTo>
                        <a:pt x="594" y="174"/>
                      </a:lnTo>
                      <a:lnTo>
                        <a:pt x="592" y="170"/>
                      </a:lnTo>
                      <a:lnTo>
                        <a:pt x="586" y="164"/>
                      </a:lnTo>
                      <a:lnTo>
                        <a:pt x="586" y="164"/>
                      </a:lnTo>
                      <a:lnTo>
                        <a:pt x="588" y="160"/>
                      </a:lnTo>
                      <a:lnTo>
                        <a:pt x="588" y="156"/>
                      </a:lnTo>
                      <a:lnTo>
                        <a:pt x="588" y="156"/>
                      </a:lnTo>
                      <a:lnTo>
                        <a:pt x="586" y="152"/>
                      </a:lnTo>
                      <a:lnTo>
                        <a:pt x="582" y="148"/>
                      </a:lnTo>
                      <a:lnTo>
                        <a:pt x="580" y="146"/>
                      </a:lnTo>
                      <a:lnTo>
                        <a:pt x="574" y="146"/>
                      </a:lnTo>
                      <a:lnTo>
                        <a:pt x="574" y="146"/>
                      </a:lnTo>
                      <a:lnTo>
                        <a:pt x="574" y="146"/>
                      </a:lnTo>
                      <a:lnTo>
                        <a:pt x="574" y="144"/>
                      </a:lnTo>
                      <a:lnTo>
                        <a:pt x="572" y="144"/>
                      </a:lnTo>
                      <a:lnTo>
                        <a:pt x="568" y="144"/>
                      </a:lnTo>
                      <a:lnTo>
                        <a:pt x="568" y="144"/>
                      </a:lnTo>
                      <a:lnTo>
                        <a:pt x="564" y="142"/>
                      </a:lnTo>
                      <a:lnTo>
                        <a:pt x="564" y="144"/>
                      </a:lnTo>
                      <a:lnTo>
                        <a:pt x="564" y="142"/>
                      </a:lnTo>
                      <a:lnTo>
                        <a:pt x="562" y="144"/>
                      </a:lnTo>
                      <a:lnTo>
                        <a:pt x="560" y="144"/>
                      </a:lnTo>
                      <a:lnTo>
                        <a:pt x="560" y="146"/>
                      </a:lnTo>
                      <a:lnTo>
                        <a:pt x="558" y="146"/>
                      </a:lnTo>
                      <a:lnTo>
                        <a:pt x="556" y="148"/>
                      </a:lnTo>
                      <a:lnTo>
                        <a:pt x="558" y="150"/>
                      </a:lnTo>
                      <a:lnTo>
                        <a:pt x="558" y="150"/>
                      </a:lnTo>
                      <a:lnTo>
                        <a:pt x="558" y="150"/>
                      </a:lnTo>
                      <a:lnTo>
                        <a:pt x="554" y="150"/>
                      </a:lnTo>
                      <a:lnTo>
                        <a:pt x="554" y="150"/>
                      </a:lnTo>
                      <a:lnTo>
                        <a:pt x="550" y="152"/>
                      </a:lnTo>
                      <a:lnTo>
                        <a:pt x="546" y="154"/>
                      </a:lnTo>
                      <a:lnTo>
                        <a:pt x="544" y="158"/>
                      </a:lnTo>
                      <a:lnTo>
                        <a:pt x="544" y="162"/>
                      </a:lnTo>
                      <a:lnTo>
                        <a:pt x="544" y="162"/>
                      </a:lnTo>
                      <a:lnTo>
                        <a:pt x="548" y="168"/>
                      </a:lnTo>
                      <a:lnTo>
                        <a:pt x="548" y="168"/>
                      </a:lnTo>
                      <a:lnTo>
                        <a:pt x="542" y="182"/>
                      </a:lnTo>
                      <a:lnTo>
                        <a:pt x="542" y="182"/>
                      </a:lnTo>
                      <a:lnTo>
                        <a:pt x="522" y="158"/>
                      </a:lnTo>
                      <a:lnTo>
                        <a:pt x="494" y="124"/>
                      </a:lnTo>
                      <a:lnTo>
                        <a:pt x="460" y="88"/>
                      </a:lnTo>
                      <a:lnTo>
                        <a:pt x="442" y="70"/>
                      </a:lnTo>
                      <a:lnTo>
                        <a:pt x="424" y="54"/>
                      </a:lnTo>
                      <a:lnTo>
                        <a:pt x="424" y="54"/>
                      </a:lnTo>
                      <a:lnTo>
                        <a:pt x="384" y="26"/>
                      </a:lnTo>
                      <a:lnTo>
                        <a:pt x="346" y="0"/>
                      </a:lnTo>
                      <a:lnTo>
                        <a:pt x="0" y="0"/>
                      </a:lnTo>
                      <a:lnTo>
                        <a:pt x="0" y="8"/>
                      </a:lnTo>
                      <a:lnTo>
                        <a:pt x="10" y="28"/>
                      </a:lnTo>
                      <a:lnTo>
                        <a:pt x="24" y="48"/>
                      </a:lnTo>
                      <a:lnTo>
                        <a:pt x="24" y="48"/>
                      </a:lnTo>
                      <a:lnTo>
                        <a:pt x="32" y="54"/>
                      </a:lnTo>
                      <a:lnTo>
                        <a:pt x="38" y="60"/>
                      </a:lnTo>
                      <a:lnTo>
                        <a:pt x="44" y="62"/>
                      </a:lnTo>
                      <a:lnTo>
                        <a:pt x="44" y="62"/>
                      </a:lnTo>
                      <a:lnTo>
                        <a:pt x="48" y="66"/>
                      </a:lnTo>
                      <a:lnTo>
                        <a:pt x="52" y="70"/>
                      </a:lnTo>
                      <a:lnTo>
                        <a:pt x="56" y="76"/>
                      </a:lnTo>
                      <a:lnTo>
                        <a:pt x="56" y="76"/>
                      </a:lnTo>
                      <a:lnTo>
                        <a:pt x="62" y="82"/>
                      </a:lnTo>
                      <a:lnTo>
                        <a:pt x="68" y="88"/>
                      </a:lnTo>
                      <a:lnTo>
                        <a:pt x="76" y="92"/>
                      </a:lnTo>
                      <a:lnTo>
                        <a:pt x="76" y="92"/>
                      </a:lnTo>
                      <a:lnTo>
                        <a:pt x="84" y="96"/>
                      </a:lnTo>
                      <a:lnTo>
                        <a:pt x="92" y="102"/>
                      </a:lnTo>
                      <a:lnTo>
                        <a:pt x="98" y="108"/>
                      </a:lnTo>
                      <a:lnTo>
                        <a:pt x="100" y="112"/>
                      </a:lnTo>
                      <a:lnTo>
                        <a:pt x="100" y="112"/>
                      </a:lnTo>
                      <a:lnTo>
                        <a:pt x="104" y="118"/>
                      </a:lnTo>
                      <a:lnTo>
                        <a:pt x="110" y="124"/>
                      </a:lnTo>
                      <a:lnTo>
                        <a:pt x="120" y="132"/>
                      </a:lnTo>
                      <a:lnTo>
                        <a:pt x="120" y="132"/>
                      </a:lnTo>
                      <a:lnTo>
                        <a:pt x="126" y="142"/>
                      </a:lnTo>
                      <a:lnTo>
                        <a:pt x="128" y="152"/>
                      </a:lnTo>
                      <a:lnTo>
                        <a:pt x="128" y="154"/>
                      </a:lnTo>
                      <a:lnTo>
                        <a:pt x="128" y="158"/>
                      </a:lnTo>
                      <a:lnTo>
                        <a:pt x="128" y="158"/>
                      </a:lnTo>
                      <a:lnTo>
                        <a:pt x="126" y="160"/>
                      </a:lnTo>
                      <a:lnTo>
                        <a:pt x="128" y="162"/>
                      </a:lnTo>
                      <a:lnTo>
                        <a:pt x="132" y="166"/>
                      </a:lnTo>
                      <a:lnTo>
                        <a:pt x="138" y="170"/>
                      </a:lnTo>
                      <a:lnTo>
                        <a:pt x="138" y="170"/>
                      </a:lnTo>
                      <a:lnTo>
                        <a:pt x="144" y="176"/>
                      </a:lnTo>
                      <a:lnTo>
                        <a:pt x="146" y="182"/>
                      </a:lnTo>
                      <a:lnTo>
                        <a:pt x="146" y="184"/>
                      </a:lnTo>
                      <a:lnTo>
                        <a:pt x="146" y="188"/>
                      </a:lnTo>
                      <a:lnTo>
                        <a:pt x="146" y="188"/>
                      </a:lnTo>
                      <a:lnTo>
                        <a:pt x="146" y="192"/>
                      </a:lnTo>
                      <a:lnTo>
                        <a:pt x="146" y="196"/>
                      </a:lnTo>
                      <a:lnTo>
                        <a:pt x="150" y="206"/>
                      </a:lnTo>
                      <a:lnTo>
                        <a:pt x="156" y="214"/>
                      </a:lnTo>
                      <a:lnTo>
                        <a:pt x="162" y="218"/>
                      </a:lnTo>
                      <a:lnTo>
                        <a:pt x="162" y="218"/>
                      </a:lnTo>
                      <a:lnTo>
                        <a:pt x="166" y="220"/>
                      </a:lnTo>
                      <a:lnTo>
                        <a:pt x="170" y="226"/>
                      </a:lnTo>
                      <a:lnTo>
                        <a:pt x="172" y="234"/>
                      </a:lnTo>
                      <a:lnTo>
                        <a:pt x="172" y="234"/>
                      </a:lnTo>
                      <a:lnTo>
                        <a:pt x="176" y="240"/>
                      </a:lnTo>
                      <a:lnTo>
                        <a:pt x="182" y="248"/>
                      </a:lnTo>
                      <a:lnTo>
                        <a:pt x="192" y="256"/>
                      </a:lnTo>
                      <a:lnTo>
                        <a:pt x="192" y="256"/>
                      </a:lnTo>
                      <a:lnTo>
                        <a:pt x="206" y="270"/>
                      </a:lnTo>
                      <a:lnTo>
                        <a:pt x="216" y="280"/>
                      </a:lnTo>
                      <a:lnTo>
                        <a:pt x="216" y="280"/>
                      </a:lnTo>
                      <a:lnTo>
                        <a:pt x="222" y="284"/>
                      </a:lnTo>
                      <a:lnTo>
                        <a:pt x="232" y="286"/>
                      </a:lnTo>
                      <a:lnTo>
                        <a:pt x="242" y="290"/>
                      </a:lnTo>
                      <a:lnTo>
                        <a:pt x="270" y="288"/>
                      </a:lnTo>
                      <a:lnTo>
                        <a:pt x="296" y="284"/>
                      </a:lnTo>
                      <a:lnTo>
                        <a:pt x="322" y="280"/>
                      </a:lnTo>
                      <a:lnTo>
                        <a:pt x="358" y="276"/>
                      </a:lnTo>
                      <a:lnTo>
                        <a:pt x="368" y="276"/>
                      </a:lnTo>
                      <a:lnTo>
                        <a:pt x="368" y="276"/>
                      </a:lnTo>
                      <a:lnTo>
                        <a:pt x="320" y="316"/>
                      </a:lnTo>
                      <a:lnTo>
                        <a:pt x="308" y="330"/>
                      </a:lnTo>
                      <a:lnTo>
                        <a:pt x="300" y="340"/>
                      </a:lnTo>
                      <a:lnTo>
                        <a:pt x="296" y="346"/>
                      </a:lnTo>
                      <a:lnTo>
                        <a:pt x="294" y="348"/>
                      </a:lnTo>
                      <a:lnTo>
                        <a:pt x="294" y="350"/>
                      </a:lnTo>
                      <a:lnTo>
                        <a:pt x="266" y="412"/>
                      </a:lnTo>
                      <a:lnTo>
                        <a:pt x="270" y="420"/>
                      </a:lnTo>
                      <a:lnTo>
                        <a:pt x="270" y="428"/>
                      </a:lnTo>
                      <a:lnTo>
                        <a:pt x="264" y="446"/>
                      </a:lnTo>
                      <a:lnTo>
                        <a:pt x="258" y="460"/>
                      </a:lnTo>
                      <a:lnTo>
                        <a:pt x="256" y="484"/>
                      </a:lnTo>
                      <a:lnTo>
                        <a:pt x="256" y="484"/>
                      </a:lnTo>
                      <a:lnTo>
                        <a:pt x="260" y="492"/>
                      </a:lnTo>
                      <a:lnTo>
                        <a:pt x="264" y="498"/>
                      </a:lnTo>
                      <a:lnTo>
                        <a:pt x="268" y="500"/>
                      </a:lnTo>
                      <a:lnTo>
                        <a:pt x="272" y="502"/>
                      </a:lnTo>
                      <a:lnTo>
                        <a:pt x="272" y="502"/>
                      </a:lnTo>
                      <a:lnTo>
                        <a:pt x="276" y="504"/>
                      </a:lnTo>
                      <a:lnTo>
                        <a:pt x="278" y="506"/>
                      </a:lnTo>
                      <a:lnTo>
                        <a:pt x="282" y="514"/>
                      </a:lnTo>
                      <a:lnTo>
                        <a:pt x="282" y="524"/>
                      </a:lnTo>
                      <a:lnTo>
                        <a:pt x="286" y="540"/>
                      </a:lnTo>
                      <a:lnTo>
                        <a:pt x="286" y="540"/>
                      </a:lnTo>
                      <a:lnTo>
                        <a:pt x="288" y="542"/>
                      </a:lnTo>
                      <a:lnTo>
                        <a:pt x="292" y="546"/>
                      </a:lnTo>
                      <a:lnTo>
                        <a:pt x="300" y="550"/>
                      </a:lnTo>
                      <a:lnTo>
                        <a:pt x="306" y="550"/>
                      </a:lnTo>
                      <a:lnTo>
                        <a:pt x="312" y="550"/>
                      </a:lnTo>
                      <a:lnTo>
                        <a:pt x="312" y="550"/>
                      </a:lnTo>
                      <a:lnTo>
                        <a:pt x="318" y="550"/>
                      </a:lnTo>
                      <a:lnTo>
                        <a:pt x="322" y="552"/>
                      </a:lnTo>
                      <a:lnTo>
                        <a:pt x="326" y="554"/>
                      </a:lnTo>
                      <a:lnTo>
                        <a:pt x="328" y="558"/>
                      </a:lnTo>
                      <a:lnTo>
                        <a:pt x="330" y="566"/>
                      </a:lnTo>
                      <a:lnTo>
                        <a:pt x="330" y="570"/>
                      </a:lnTo>
                      <a:lnTo>
                        <a:pt x="330" y="570"/>
                      </a:lnTo>
                      <a:lnTo>
                        <a:pt x="332" y="580"/>
                      </a:lnTo>
                      <a:lnTo>
                        <a:pt x="334" y="588"/>
                      </a:lnTo>
                      <a:lnTo>
                        <a:pt x="336" y="594"/>
                      </a:lnTo>
                      <a:lnTo>
                        <a:pt x="336" y="594"/>
                      </a:lnTo>
                      <a:lnTo>
                        <a:pt x="340" y="598"/>
                      </a:lnTo>
                      <a:lnTo>
                        <a:pt x="344" y="598"/>
                      </a:lnTo>
                      <a:lnTo>
                        <a:pt x="350" y="598"/>
                      </a:lnTo>
                      <a:lnTo>
                        <a:pt x="350" y="598"/>
                      </a:lnTo>
                      <a:lnTo>
                        <a:pt x="358" y="598"/>
                      </a:lnTo>
                      <a:lnTo>
                        <a:pt x="364" y="598"/>
                      </a:lnTo>
                      <a:lnTo>
                        <a:pt x="370" y="600"/>
                      </a:lnTo>
                      <a:lnTo>
                        <a:pt x="372" y="604"/>
                      </a:lnTo>
                      <a:lnTo>
                        <a:pt x="372" y="604"/>
                      </a:lnTo>
                      <a:lnTo>
                        <a:pt x="374" y="608"/>
                      </a:lnTo>
                      <a:lnTo>
                        <a:pt x="378" y="612"/>
                      </a:lnTo>
                      <a:lnTo>
                        <a:pt x="378" y="616"/>
                      </a:lnTo>
                      <a:lnTo>
                        <a:pt x="380" y="622"/>
                      </a:lnTo>
                      <a:lnTo>
                        <a:pt x="378" y="628"/>
                      </a:lnTo>
                      <a:lnTo>
                        <a:pt x="376" y="636"/>
                      </a:lnTo>
                      <a:lnTo>
                        <a:pt x="376" y="636"/>
                      </a:lnTo>
                      <a:lnTo>
                        <a:pt x="364" y="668"/>
                      </a:lnTo>
                      <a:lnTo>
                        <a:pt x="360" y="680"/>
                      </a:lnTo>
                      <a:lnTo>
                        <a:pt x="354" y="684"/>
                      </a:lnTo>
                      <a:lnTo>
                        <a:pt x="354" y="684"/>
                      </a:lnTo>
                      <a:lnTo>
                        <a:pt x="348" y="692"/>
                      </a:lnTo>
                      <a:lnTo>
                        <a:pt x="344" y="702"/>
                      </a:lnTo>
                      <a:lnTo>
                        <a:pt x="338" y="716"/>
                      </a:lnTo>
                      <a:lnTo>
                        <a:pt x="338" y="716"/>
                      </a:lnTo>
                      <a:lnTo>
                        <a:pt x="336" y="720"/>
                      </a:lnTo>
                      <a:lnTo>
                        <a:pt x="334" y="734"/>
                      </a:lnTo>
                      <a:lnTo>
                        <a:pt x="336" y="748"/>
                      </a:lnTo>
                      <a:lnTo>
                        <a:pt x="338" y="754"/>
                      </a:lnTo>
                      <a:lnTo>
                        <a:pt x="342" y="760"/>
                      </a:lnTo>
                      <a:lnTo>
                        <a:pt x="342" y="760"/>
                      </a:lnTo>
                      <a:lnTo>
                        <a:pt x="348" y="764"/>
                      </a:lnTo>
                      <a:lnTo>
                        <a:pt x="356" y="768"/>
                      </a:lnTo>
                      <a:lnTo>
                        <a:pt x="364" y="768"/>
                      </a:lnTo>
                      <a:lnTo>
                        <a:pt x="364" y="768"/>
                      </a:lnTo>
                      <a:lnTo>
                        <a:pt x="372" y="764"/>
                      </a:lnTo>
                      <a:lnTo>
                        <a:pt x="378" y="758"/>
                      </a:lnTo>
                      <a:lnTo>
                        <a:pt x="386" y="746"/>
                      </a:lnTo>
                      <a:lnTo>
                        <a:pt x="390" y="730"/>
                      </a:lnTo>
                      <a:lnTo>
                        <a:pt x="390" y="730"/>
                      </a:lnTo>
                      <a:lnTo>
                        <a:pt x="398" y="700"/>
                      </a:lnTo>
                      <a:lnTo>
                        <a:pt x="406" y="678"/>
                      </a:lnTo>
                      <a:lnTo>
                        <a:pt x="412" y="662"/>
                      </a:lnTo>
                      <a:lnTo>
                        <a:pt x="412" y="662"/>
                      </a:lnTo>
                      <a:lnTo>
                        <a:pt x="414" y="660"/>
                      </a:lnTo>
                      <a:lnTo>
                        <a:pt x="418" y="658"/>
                      </a:lnTo>
                      <a:lnTo>
                        <a:pt x="428" y="654"/>
                      </a:lnTo>
                      <a:lnTo>
                        <a:pt x="434" y="654"/>
                      </a:lnTo>
                      <a:lnTo>
                        <a:pt x="444" y="656"/>
                      </a:lnTo>
                      <a:lnTo>
                        <a:pt x="444" y="656"/>
                      </a:lnTo>
                      <a:lnTo>
                        <a:pt x="454" y="660"/>
                      </a:lnTo>
                      <a:lnTo>
                        <a:pt x="456" y="660"/>
                      </a:lnTo>
                      <a:lnTo>
                        <a:pt x="456" y="662"/>
                      </a:lnTo>
                      <a:lnTo>
                        <a:pt x="454" y="662"/>
                      </a:lnTo>
                      <a:lnTo>
                        <a:pt x="456" y="662"/>
                      </a:lnTo>
                      <a:lnTo>
                        <a:pt x="456" y="662"/>
                      </a:lnTo>
                      <a:lnTo>
                        <a:pt x="462" y="660"/>
                      </a:lnTo>
                      <a:lnTo>
                        <a:pt x="466" y="658"/>
                      </a:lnTo>
                      <a:lnTo>
                        <a:pt x="470" y="654"/>
                      </a:lnTo>
                      <a:lnTo>
                        <a:pt x="470" y="654"/>
                      </a:lnTo>
                      <a:lnTo>
                        <a:pt x="474" y="652"/>
                      </a:lnTo>
                      <a:lnTo>
                        <a:pt x="478" y="648"/>
                      </a:lnTo>
                      <a:lnTo>
                        <a:pt x="482" y="648"/>
                      </a:lnTo>
                      <a:lnTo>
                        <a:pt x="482" y="648"/>
                      </a:lnTo>
                      <a:lnTo>
                        <a:pt x="492" y="648"/>
                      </a:lnTo>
                      <a:lnTo>
                        <a:pt x="498" y="650"/>
                      </a:lnTo>
                      <a:lnTo>
                        <a:pt x="498" y="650"/>
                      </a:lnTo>
                      <a:lnTo>
                        <a:pt x="500" y="650"/>
                      </a:lnTo>
                      <a:lnTo>
                        <a:pt x="504" y="652"/>
                      </a:lnTo>
                      <a:lnTo>
                        <a:pt x="510" y="650"/>
                      </a:lnTo>
                      <a:lnTo>
                        <a:pt x="514" y="648"/>
                      </a:lnTo>
                      <a:lnTo>
                        <a:pt x="516" y="644"/>
                      </a:lnTo>
                      <a:lnTo>
                        <a:pt x="516" y="644"/>
                      </a:lnTo>
                      <a:lnTo>
                        <a:pt x="520" y="632"/>
                      </a:lnTo>
                      <a:lnTo>
                        <a:pt x="522" y="620"/>
                      </a:lnTo>
                      <a:lnTo>
                        <a:pt x="522" y="606"/>
                      </a:lnTo>
                      <a:lnTo>
                        <a:pt x="530" y="582"/>
                      </a:lnTo>
                      <a:lnTo>
                        <a:pt x="530" y="572"/>
                      </a:lnTo>
                      <a:lnTo>
                        <a:pt x="544" y="570"/>
                      </a:lnTo>
                      <a:lnTo>
                        <a:pt x="550" y="534"/>
                      </a:lnTo>
                      <a:lnTo>
                        <a:pt x="556" y="474"/>
                      </a:lnTo>
                      <a:lnTo>
                        <a:pt x="558" y="398"/>
                      </a:lnTo>
                      <a:lnTo>
                        <a:pt x="558" y="340"/>
                      </a:lnTo>
                      <a:lnTo>
                        <a:pt x="558" y="340"/>
                      </a:lnTo>
                      <a:lnTo>
                        <a:pt x="560" y="332"/>
                      </a:lnTo>
                      <a:lnTo>
                        <a:pt x="562" y="322"/>
                      </a:lnTo>
                      <a:lnTo>
                        <a:pt x="562" y="308"/>
                      </a:lnTo>
                      <a:lnTo>
                        <a:pt x="562" y="308"/>
                      </a:lnTo>
                      <a:lnTo>
                        <a:pt x="560" y="300"/>
                      </a:lnTo>
                      <a:lnTo>
                        <a:pt x="562" y="296"/>
                      </a:lnTo>
                      <a:lnTo>
                        <a:pt x="564" y="294"/>
                      </a:lnTo>
                      <a:lnTo>
                        <a:pt x="568" y="294"/>
                      </a:lnTo>
                      <a:lnTo>
                        <a:pt x="568" y="306"/>
                      </a:lnTo>
                      <a:lnTo>
                        <a:pt x="570" y="338"/>
                      </a:lnTo>
                      <a:lnTo>
                        <a:pt x="574" y="348"/>
                      </a:lnTo>
                      <a:lnTo>
                        <a:pt x="570" y="362"/>
                      </a:lnTo>
                      <a:lnTo>
                        <a:pt x="574" y="384"/>
                      </a:lnTo>
                      <a:lnTo>
                        <a:pt x="576" y="390"/>
                      </a:lnTo>
                      <a:lnTo>
                        <a:pt x="580" y="422"/>
                      </a:lnTo>
                      <a:lnTo>
                        <a:pt x="586" y="422"/>
                      </a:lnTo>
                      <a:lnTo>
                        <a:pt x="586" y="428"/>
                      </a:lnTo>
                      <a:lnTo>
                        <a:pt x="582" y="432"/>
                      </a:lnTo>
                      <a:lnTo>
                        <a:pt x="586" y="448"/>
                      </a:lnTo>
                      <a:lnTo>
                        <a:pt x="590" y="472"/>
                      </a:lnTo>
                      <a:lnTo>
                        <a:pt x="602" y="490"/>
                      </a:lnTo>
                      <a:lnTo>
                        <a:pt x="620" y="500"/>
                      </a:lnTo>
                      <a:lnTo>
                        <a:pt x="620" y="486"/>
                      </a:lnTo>
                      <a:lnTo>
                        <a:pt x="624" y="498"/>
                      </a:lnTo>
                      <a:lnTo>
                        <a:pt x="636" y="484"/>
                      </a:lnTo>
                      <a:lnTo>
                        <a:pt x="642" y="462"/>
                      </a:lnTo>
                      <a:lnTo>
                        <a:pt x="638" y="438"/>
                      </a:lnTo>
                      <a:lnTo>
                        <a:pt x="636" y="424"/>
                      </a:lnTo>
                      <a:lnTo>
                        <a:pt x="632" y="420"/>
                      </a:lnTo>
                      <a:lnTo>
                        <a:pt x="630" y="416"/>
                      </a:lnTo>
                      <a:lnTo>
                        <a:pt x="636" y="412"/>
                      </a:lnTo>
                      <a:lnTo>
                        <a:pt x="630" y="382"/>
                      </a:lnTo>
                      <a:lnTo>
                        <a:pt x="628" y="376"/>
                      </a:lnTo>
                      <a:lnTo>
                        <a:pt x="626" y="354"/>
                      </a:lnTo>
                      <a:lnTo>
                        <a:pt x="618" y="340"/>
                      </a:lnTo>
                      <a:lnTo>
                        <a:pt x="618" y="330"/>
                      </a:lnTo>
                      <a:lnTo>
                        <a:pt x="610" y="300"/>
                      </a:lnTo>
                      <a:lnTo>
                        <a:pt x="606" y="288"/>
                      </a:lnTo>
                      <a:lnTo>
                        <a:pt x="606" y="288"/>
                      </a:lnTo>
                      <a:lnTo>
                        <a:pt x="610" y="286"/>
                      </a:lnTo>
                      <a:lnTo>
                        <a:pt x="612" y="288"/>
                      </a:lnTo>
                      <a:lnTo>
                        <a:pt x="616" y="292"/>
                      </a:lnTo>
                      <a:lnTo>
                        <a:pt x="618" y="298"/>
                      </a:lnTo>
                      <a:lnTo>
                        <a:pt x="618" y="298"/>
                      </a:lnTo>
                      <a:lnTo>
                        <a:pt x="622" y="312"/>
                      </a:lnTo>
                      <a:lnTo>
                        <a:pt x="626" y="322"/>
                      </a:lnTo>
                      <a:lnTo>
                        <a:pt x="632" y="328"/>
                      </a:lnTo>
                      <a:lnTo>
                        <a:pt x="652" y="384"/>
                      </a:lnTo>
                      <a:lnTo>
                        <a:pt x="678" y="454"/>
                      </a:lnTo>
                      <a:lnTo>
                        <a:pt x="702" y="508"/>
                      </a:lnTo>
                      <a:lnTo>
                        <a:pt x="720" y="540"/>
                      </a:lnTo>
                      <a:lnTo>
                        <a:pt x="732" y="540"/>
                      </a:lnTo>
                      <a:lnTo>
                        <a:pt x="736" y="548"/>
                      </a:lnTo>
                      <a:lnTo>
                        <a:pt x="752" y="568"/>
                      </a:lnTo>
                      <a:lnTo>
                        <a:pt x="752" y="568"/>
                      </a:lnTo>
                      <a:lnTo>
                        <a:pt x="756" y="582"/>
                      </a:lnTo>
                      <a:lnTo>
                        <a:pt x="762" y="592"/>
                      </a:lnTo>
                      <a:lnTo>
                        <a:pt x="768" y="602"/>
                      </a:lnTo>
                      <a:lnTo>
                        <a:pt x="768" y="602"/>
                      </a:lnTo>
                      <a:lnTo>
                        <a:pt x="774" y="604"/>
                      </a:lnTo>
                      <a:lnTo>
                        <a:pt x="776" y="606"/>
                      </a:lnTo>
                      <a:lnTo>
                        <a:pt x="784" y="604"/>
                      </a:lnTo>
                      <a:lnTo>
                        <a:pt x="788" y="602"/>
                      </a:lnTo>
                      <a:lnTo>
                        <a:pt x="790" y="602"/>
                      </a:lnTo>
                      <a:lnTo>
                        <a:pt x="790" y="602"/>
                      </a:lnTo>
                      <a:lnTo>
                        <a:pt x="794" y="598"/>
                      </a:lnTo>
                      <a:lnTo>
                        <a:pt x="804" y="594"/>
                      </a:lnTo>
                      <a:lnTo>
                        <a:pt x="804" y="594"/>
                      </a:lnTo>
                      <a:lnTo>
                        <a:pt x="808" y="594"/>
                      </a:lnTo>
                      <a:lnTo>
                        <a:pt x="812" y="594"/>
                      </a:lnTo>
                      <a:lnTo>
                        <a:pt x="816" y="596"/>
                      </a:lnTo>
                      <a:lnTo>
                        <a:pt x="816" y="596"/>
                      </a:lnTo>
                      <a:lnTo>
                        <a:pt x="820" y="598"/>
                      </a:lnTo>
                      <a:lnTo>
                        <a:pt x="826" y="600"/>
                      </a:lnTo>
                      <a:lnTo>
                        <a:pt x="832" y="600"/>
                      </a:lnTo>
                      <a:lnTo>
                        <a:pt x="832" y="600"/>
                      </a:lnTo>
                      <a:lnTo>
                        <a:pt x="836" y="600"/>
                      </a:lnTo>
                      <a:lnTo>
                        <a:pt x="834" y="598"/>
                      </a:lnTo>
                      <a:lnTo>
                        <a:pt x="832" y="598"/>
                      </a:lnTo>
                      <a:lnTo>
                        <a:pt x="834" y="596"/>
                      </a:lnTo>
                      <a:lnTo>
                        <a:pt x="842" y="590"/>
                      </a:lnTo>
                      <a:lnTo>
                        <a:pt x="842" y="590"/>
                      </a:lnTo>
                      <a:lnTo>
                        <a:pt x="850" y="586"/>
                      </a:lnTo>
                      <a:lnTo>
                        <a:pt x="856" y="582"/>
                      </a:lnTo>
                      <a:lnTo>
                        <a:pt x="866" y="582"/>
                      </a:lnTo>
                      <a:lnTo>
                        <a:pt x="872" y="584"/>
                      </a:lnTo>
                      <a:lnTo>
                        <a:pt x="874" y="586"/>
                      </a:lnTo>
                      <a:lnTo>
                        <a:pt x="874" y="586"/>
                      </a:lnTo>
                      <a:lnTo>
                        <a:pt x="886" y="598"/>
                      </a:lnTo>
                      <a:lnTo>
                        <a:pt x="898" y="616"/>
                      </a:lnTo>
                      <a:lnTo>
                        <a:pt x="916" y="642"/>
                      </a:lnTo>
                      <a:lnTo>
                        <a:pt x="916" y="642"/>
                      </a:lnTo>
                      <a:lnTo>
                        <a:pt x="926" y="656"/>
                      </a:lnTo>
                      <a:lnTo>
                        <a:pt x="934" y="664"/>
                      </a:lnTo>
                      <a:lnTo>
                        <a:pt x="944" y="668"/>
                      </a:lnTo>
                      <a:lnTo>
                        <a:pt x="952" y="670"/>
                      </a:lnTo>
                      <a:lnTo>
                        <a:pt x="958" y="668"/>
                      </a:lnTo>
                      <a:lnTo>
                        <a:pt x="964" y="666"/>
                      </a:lnTo>
                      <a:lnTo>
                        <a:pt x="968" y="660"/>
                      </a:lnTo>
                      <a:lnTo>
                        <a:pt x="972" y="654"/>
                      </a:lnTo>
                      <a:lnTo>
                        <a:pt x="972" y="654"/>
                      </a:lnTo>
                      <a:lnTo>
                        <a:pt x="974" y="648"/>
                      </a:lnTo>
                      <a:lnTo>
                        <a:pt x="974" y="642"/>
                      </a:lnTo>
                      <a:lnTo>
                        <a:pt x="970" y="628"/>
                      </a:lnTo>
                      <a:lnTo>
                        <a:pt x="964" y="616"/>
                      </a:lnTo>
                      <a:lnTo>
                        <a:pt x="962" y="612"/>
                      </a:lnTo>
                      <a:lnTo>
                        <a:pt x="962" y="612"/>
                      </a:lnTo>
                      <a:lnTo>
                        <a:pt x="952" y="600"/>
                      </a:lnTo>
                      <a:lnTo>
                        <a:pt x="944" y="592"/>
                      </a:lnTo>
                      <a:lnTo>
                        <a:pt x="936" y="588"/>
                      </a:lnTo>
                      <a:lnTo>
                        <a:pt x="936" y="588"/>
                      </a:lnTo>
                      <a:lnTo>
                        <a:pt x="928" y="584"/>
                      </a:lnTo>
                      <a:lnTo>
                        <a:pt x="920" y="576"/>
                      </a:lnTo>
                      <a:lnTo>
                        <a:pt x="900" y="550"/>
                      </a:lnTo>
                      <a:lnTo>
                        <a:pt x="900" y="550"/>
                      </a:lnTo>
                      <a:lnTo>
                        <a:pt x="894" y="542"/>
                      </a:lnTo>
                      <a:lnTo>
                        <a:pt x="892" y="536"/>
                      </a:lnTo>
                      <a:lnTo>
                        <a:pt x="890" y="530"/>
                      </a:lnTo>
                      <a:lnTo>
                        <a:pt x="890" y="526"/>
                      </a:lnTo>
                      <a:lnTo>
                        <a:pt x="892" y="520"/>
                      </a:lnTo>
                      <a:lnTo>
                        <a:pt x="894" y="516"/>
                      </a:lnTo>
                      <a:lnTo>
                        <a:pt x="894" y="516"/>
                      </a:lnTo>
                      <a:lnTo>
                        <a:pt x="894" y="514"/>
                      </a:lnTo>
                      <a:lnTo>
                        <a:pt x="898" y="510"/>
                      </a:lnTo>
                      <a:lnTo>
                        <a:pt x="904" y="508"/>
                      </a:lnTo>
                      <a:lnTo>
                        <a:pt x="912" y="506"/>
                      </a:lnTo>
                      <a:lnTo>
                        <a:pt x="912" y="506"/>
                      </a:lnTo>
                      <a:lnTo>
                        <a:pt x="918" y="504"/>
                      </a:lnTo>
                      <a:lnTo>
                        <a:pt x="920" y="500"/>
                      </a:lnTo>
                      <a:lnTo>
                        <a:pt x="924" y="496"/>
                      </a:lnTo>
                      <a:lnTo>
                        <a:pt x="924" y="496"/>
                      </a:lnTo>
                      <a:lnTo>
                        <a:pt x="924" y="490"/>
                      </a:lnTo>
                      <a:lnTo>
                        <a:pt x="924" y="482"/>
                      </a:lnTo>
                      <a:lnTo>
                        <a:pt x="920" y="472"/>
                      </a:lnTo>
                      <a:lnTo>
                        <a:pt x="920" y="472"/>
                      </a:lnTo>
                      <a:lnTo>
                        <a:pt x="920" y="468"/>
                      </a:lnTo>
                      <a:lnTo>
                        <a:pt x="920" y="460"/>
                      </a:lnTo>
                      <a:lnTo>
                        <a:pt x="920" y="456"/>
                      </a:lnTo>
                      <a:lnTo>
                        <a:pt x="924" y="452"/>
                      </a:lnTo>
                      <a:lnTo>
                        <a:pt x="926" y="448"/>
                      </a:lnTo>
                      <a:lnTo>
                        <a:pt x="932" y="446"/>
                      </a:lnTo>
                      <a:lnTo>
                        <a:pt x="932" y="446"/>
                      </a:lnTo>
                      <a:lnTo>
                        <a:pt x="938" y="446"/>
                      </a:lnTo>
                      <a:lnTo>
                        <a:pt x="942" y="442"/>
                      </a:lnTo>
                      <a:lnTo>
                        <a:pt x="950" y="436"/>
                      </a:lnTo>
                      <a:lnTo>
                        <a:pt x="952" y="432"/>
                      </a:lnTo>
                      <a:lnTo>
                        <a:pt x="952" y="428"/>
                      </a:lnTo>
                      <a:lnTo>
                        <a:pt x="952" y="412"/>
                      </a:lnTo>
                      <a:lnTo>
                        <a:pt x="952" y="412"/>
                      </a:lnTo>
                      <a:lnTo>
                        <a:pt x="948" y="402"/>
                      </a:lnTo>
                      <a:lnTo>
                        <a:pt x="950" y="394"/>
                      </a:lnTo>
                      <a:lnTo>
                        <a:pt x="952" y="392"/>
                      </a:lnTo>
                      <a:lnTo>
                        <a:pt x="956" y="388"/>
                      </a:lnTo>
                      <a:lnTo>
                        <a:pt x="956" y="388"/>
                      </a:lnTo>
                      <a:lnTo>
                        <a:pt x="958" y="386"/>
                      </a:lnTo>
                      <a:lnTo>
                        <a:pt x="962" y="382"/>
                      </a:lnTo>
                      <a:lnTo>
                        <a:pt x="964" y="374"/>
                      </a:lnTo>
                      <a:lnTo>
                        <a:pt x="962" y="366"/>
                      </a:lnTo>
                      <a:lnTo>
                        <a:pt x="954" y="344"/>
                      </a:lnTo>
                      <a:lnTo>
                        <a:pt x="944" y="332"/>
                      </a:lnTo>
                      <a:lnTo>
                        <a:pt x="934" y="318"/>
                      </a:lnTo>
                      <a:lnTo>
                        <a:pt x="930" y="310"/>
                      </a:lnTo>
                      <a:lnTo>
                        <a:pt x="930" y="302"/>
                      </a:lnTo>
                      <a:lnTo>
                        <a:pt x="884" y="252"/>
                      </a:lnTo>
                      <a:lnTo>
                        <a:pt x="884" y="252"/>
                      </a:lnTo>
                      <a:lnTo>
                        <a:pt x="884" y="250"/>
                      </a:lnTo>
                      <a:lnTo>
                        <a:pt x="882" y="248"/>
                      </a:lnTo>
                      <a:lnTo>
                        <a:pt x="876" y="244"/>
                      </a:lnTo>
                      <a:lnTo>
                        <a:pt x="866" y="238"/>
                      </a:lnTo>
                      <a:lnTo>
                        <a:pt x="850" y="228"/>
                      </a:lnTo>
                      <a:lnTo>
                        <a:pt x="792" y="204"/>
                      </a:lnTo>
                      <a:lnTo>
                        <a:pt x="800" y="202"/>
                      </a:lnTo>
                      <a:lnTo>
                        <a:pt x="834" y="194"/>
                      </a:lnTo>
                      <a:lnTo>
                        <a:pt x="860" y="190"/>
                      </a:lnTo>
                      <a:lnTo>
                        <a:pt x="888" y="186"/>
                      </a:lnTo>
                      <a:lnTo>
                        <a:pt x="914" y="178"/>
                      </a:lnTo>
                      <a:lnTo>
                        <a:pt x="914" y="178"/>
                      </a:lnTo>
                      <a:lnTo>
                        <a:pt x="924" y="172"/>
                      </a:lnTo>
                      <a:lnTo>
                        <a:pt x="932" y="166"/>
                      </a:lnTo>
                      <a:lnTo>
                        <a:pt x="936" y="160"/>
                      </a:lnTo>
                      <a:lnTo>
                        <a:pt x="936" y="160"/>
                      </a:lnTo>
                      <a:lnTo>
                        <a:pt x="942" y="148"/>
                      </a:lnTo>
                      <a:lnTo>
                        <a:pt x="952" y="130"/>
                      </a:lnTo>
                      <a:lnTo>
                        <a:pt x="952" y="130"/>
                      </a:lnTo>
                      <a:lnTo>
                        <a:pt x="958" y="118"/>
                      </a:lnTo>
                      <a:lnTo>
                        <a:pt x="960" y="110"/>
                      </a:lnTo>
                      <a:lnTo>
                        <a:pt x="962" y="104"/>
                      </a:lnTo>
                      <a:lnTo>
                        <a:pt x="962" y="104"/>
                      </a:lnTo>
                      <a:lnTo>
                        <a:pt x="962" y="94"/>
                      </a:lnTo>
                      <a:lnTo>
                        <a:pt x="964" y="88"/>
                      </a:lnTo>
                      <a:lnTo>
                        <a:pt x="966" y="84"/>
                      </a:lnTo>
                      <a:lnTo>
                        <a:pt x="966" y="84"/>
                      </a:lnTo>
                      <a:lnTo>
                        <a:pt x="970" y="78"/>
                      </a:lnTo>
                      <a:lnTo>
                        <a:pt x="974" y="68"/>
                      </a:lnTo>
                      <a:lnTo>
                        <a:pt x="974" y="58"/>
                      </a:lnTo>
                      <a:lnTo>
                        <a:pt x="974" y="54"/>
                      </a:lnTo>
                      <a:lnTo>
                        <a:pt x="972" y="50"/>
                      </a:lnTo>
                      <a:lnTo>
                        <a:pt x="972" y="50"/>
                      </a:lnTo>
                      <a:lnTo>
                        <a:pt x="970" y="48"/>
                      </a:lnTo>
                      <a:lnTo>
                        <a:pt x="970" y="44"/>
                      </a:lnTo>
                      <a:lnTo>
                        <a:pt x="970" y="38"/>
                      </a:lnTo>
                      <a:lnTo>
                        <a:pt x="974" y="30"/>
                      </a:lnTo>
                      <a:lnTo>
                        <a:pt x="974" y="30"/>
                      </a:lnTo>
                      <a:lnTo>
                        <a:pt x="978" y="24"/>
                      </a:lnTo>
                      <a:lnTo>
                        <a:pt x="980" y="20"/>
                      </a:lnTo>
                      <a:lnTo>
                        <a:pt x="982" y="18"/>
                      </a:lnTo>
                      <a:lnTo>
                        <a:pt x="980" y="16"/>
                      </a:lnTo>
                      <a:lnTo>
                        <a:pt x="980" y="16"/>
                      </a:lnTo>
                      <a:lnTo>
                        <a:pt x="978" y="14"/>
                      </a:lnTo>
                      <a:lnTo>
                        <a:pt x="978" y="10"/>
                      </a:lnTo>
                      <a:lnTo>
                        <a:pt x="976" y="0"/>
                      </a:lnTo>
                      <a:lnTo>
                        <a:pt x="676" y="0"/>
                      </a:lnTo>
                      <a:close/>
                      <a:moveTo>
                        <a:pt x="562" y="150"/>
                      </a:moveTo>
                      <a:lnTo>
                        <a:pt x="562" y="150"/>
                      </a:lnTo>
                      <a:lnTo>
                        <a:pt x="562" y="150"/>
                      </a:lnTo>
                      <a:lnTo>
                        <a:pt x="562" y="150"/>
                      </a:lnTo>
                      <a:lnTo>
                        <a:pt x="562" y="150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/>
              </p:spPr>
              <p:txBody>
                <a:bodyPr/>
                <a:lstStyle/>
                <a:p>
                  <a:pPr defTabSz="45720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  <a:cs typeface="+mn-cs"/>
                  </a:endParaRPr>
                </a:p>
              </p:txBody>
            </p:sp>
          </p:grpSp>
          <p:grpSp>
            <p:nvGrpSpPr>
              <p:cNvPr id="16" name="Group 63"/>
              <p:cNvGrpSpPr>
                <a:grpSpLocks noChangeAspect="1"/>
              </p:cNvGrpSpPr>
              <p:nvPr/>
            </p:nvGrpSpPr>
            <p:grpSpPr>
              <a:xfrm>
                <a:off x="8324137" y="990588"/>
                <a:ext cx="819855" cy="1066798"/>
                <a:chOff x="7315200" y="5334000"/>
                <a:chExt cx="1054100" cy="1371600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7" name="Freeform 70"/>
                <p:cNvSpPr>
                  <a:spLocks/>
                </p:cNvSpPr>
                <p:nvPr/>
              </p:nvSpPr>
              <p:spPr bwMode="auto">
                <a:xfrm>
                  <a:off x="7810500" y="5715000"/>
                  <a:ext cx="241300" cy="158750"/>
                </a:xfrm>
                <a:custGeom>
                  <a:avLst/>
                  <a:gdLst>
                    <a:gd name="T0" fmla="*/ 152 w 152"/>
                    <a:gd name="T1" fmla="*/ 100 h 100"/>
                    <a:gd name="T2" fmla="*/ 152 w 152"/>
                    <a:gd name="T3" fmla="*/ 100 h 100"/>
                    <a:gd name="T4" fmla="*/ 152 w 152"/>
                    <a:gd name="T5" fmla="*/ 100 h 100"/>
                    <a:gd name="T6" fmla="*/ 152 w 152"/>
                    <a:gd name="T7" fmla="*/ 100 h 100"/>
                    <a:gd name="T8" fmla="*/ 138 w 152"/>
                    <a:gd name="T9" fmla="*/ 90 h 100"/>
                    <a:gd name="T10" fmla="*/ 34 w 152"/>
                    <a:gd name="T11" fmla="*/ 18 h 100"/>
                    <a:gd name="T12" fmla="*/ 34 w 152"/>
                    <a:gd name="T13" fmla="*/ 18 h 100"/>
                    <a:gd name="T14" fmla="*/ 16 w 152"/>
                    <a:gd name="T15" fmla="*/ 6 h 100"/>
                    <a:gd name="T16" fmla="*/ 16 w 152"/>
                    <a:gd name="T17" fmla="*/ 6 h 100"/>
                    <a:gd name="T18" fmla="*/ 10 w 152"/>
                    <a:gd name="T19" fmla="*/ 2 h 100"/>
                    <a:gd name="T20" fmla="*/ 4 w 152"/>
                    <a:gd name="T21" fmla="*/ 0 h 100"/>
                    <a:gd name="T22" fmla="*/ 4 w 152"/>
                    <a:gd name="T23" fmla="*/ 0 h 100"/>
                    <a:gd name="T24" fmla="*/ 0 w 152"/>
                    <a:gd name="T25" fmla="*/ 0 h 100"/>
                    <a:gd name="T26" fmla="*/ 0 w 152"/>
                    <a:gd name="T27" fmla="*/ 2 h 100"/>
                    <a:gd name="T28" fmla="*/ 0 w 152"/>
                    <a:gd name="T29" fmla="*/ 2 h 100"/>
                    <a:gd name="T30" fmla="*/ 4 w 152"/>
                    <a:gd name="T31" fmla="*/ 6 h 100"/>
                    <a:gd name="T32" fmla="*/ 8 w 152"/>
                    <a:gd name="T33" fmla="*/ 8 h 100"/>
                    <a:gd name="T34" fmla="*/ 8 w 152"/>
                    <a:gd name="T35" fmla="*/ 8 h 100"/>
                    <a:gd name="T36" fmla="*/ 24 w 152"/>
                    <a:gd name="T37" fmla="*/ 18 h 100"/>
                    <a:gd name="T38" fmla="*/ 138 w 152"/>
                    <a:gd name="T39" fmla="*/ 92 h 100"/>
                    <a:gd name="T40" fmla="*/ 138 w 152"/>
                    <a:gd name="T41" fmla="*/ 92 h 100"/>
                    <a:gd name="T42" fmla="*/ 152 w 152"/>
                    <a:gd name="T43" fmla="*/ 100 h 100"/>
                    <a:gd name="T44" fmla="*/ 152 w 152"/>
                    <a:gd name="T45" fmla="*/ 100 h 1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52" h="100">
                      <a:moveTo>
                        <a:pt x="152" y="100"/>
                      </a:move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38" y="90"/>
                      </a:lnTo>
                      <a:lnTo>
                        <a:pt x="34" y="18"/>
                      </a:lnTo>
                      <a:lnTo>
                        <a:pt x="34" y="18"/>
                      </a:lnTo>
                      <a:lnTo>
                        <a:pt x="16" y="6"/>
                      </a:lnTo>
                      <a:lnTo>
                        <a:pt x="16" y="6"/>
                      </a:lnTo>
                      <a:lnTo>
                        <a:pt x="10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4" y="6"/>
                      </a:lnTo>
                      <a:lnTo>
                        <a:pt x="8" y="8"/>
                      </a:lnTo>
                      <a:lnTo>
                        <a:pt x="8" y="8"/>
                      </a:lnTo>
                      <a:lnTo>
                        <a:pt x="24" y="18"/>
                      </a:lnTo>
                      <a:lnTo>
                        <a:pt x="138" y="92"/>
                      </a:lnTo>
                      <a:lnTo>
                        <a:pt x="138" y="92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  <a:cs typeface="+mn-cs"/>
                  </a:endParaRPr>
                </a:p>
              </p:txBody>
            </p:sp>
            <p:sp>
              <p:nvSpPr>
                <p:cNvPr id="19" name="Freeform 71"/>
                <p:cNvSpPr>
                  <a:spLocks/>
                </p:cNvSpPr>
                <p:nvPr/>
              </p:nvSpPr>
              <p:spPr bwMode="auto">
                <a:xfrm>
                  <a:off x="8054975" y="588010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  <a:cs typeface="+mn-cs"/>
                  </a:endParaRPr>
                </a:p>
              </p:txBody>
            </p:sp>
            <p:sp>
              <p:nvSpPr>
                <p:cNvPr id="20" name="Freeform 72"/>
                <p:cNvSpPr>
                  <a:spLocks/>
                </p:cNvSpPr>
                <p:nvPr/>
              </p:nvSpPr>
              <p:spPr bwMode="auto">
                <a:xfrm>
                  <a:off x="8064500" y="5584825"/>
                  <a:ext cx="53975" cy="285750"/>
                </a:xfrm>
                <a:custGeom>
                  <a:avLst/>
                  <a:gdLst>
                    <a:gd name="T0" fmla="*/ 0 w 34"/>
                    <a:gd name="T1" fmla="*/ 178 h 180"/>
                    <a:gd name="T2" fmla="*/ 0 w 34"/>
                    <a:gd name="T3" fmla="*/ 178 h 180"/>
                    <a:gd name="T4" fmla="*/ 4 w 34"/>
                    <a:gd name="T5" fmla="*/ 162 h 180"/>
                    <a:gd name="T6" fmla="*/ 28 w 34"/>
                    <a:gd name="T7" fmla="*/ 30 h 180"/>
                    <a:gd name="T8" fmla="*/ 28 w 34"/>
                    <a:gd name="T9" fmla="*/ 30 h 180"/>
                    <a:gd name="T10" fmla="*/ 34 w 34"/>
                    <a:gd name="T11" fmla="*/ 10 h 180"/>
                    <a:gd name="T12" fmla="*/ 34 w 34"/>
                    <a:gd name="T13" fmla="*/ 10 h 180"/>
                    <a:gd name="T14" fmla="*/ 34 w 34"/>
                    <a:gd name="T15" fmla="*/ 6 h 180"/>
                    <a:gd name="T16" fmla="*/ 34 w 34"/>
                    <a:gd name="T17" fmla="*/ 2 h 180"/>
                    <a:gd name="T18" fmla="*/ 34 w 34"/>
                    <a:gd name="T19" fmla="*/ 2 h 180"/>
                    <a:gd name="T20" fmla="*/ 32 w 34"/>
                    <a:gd name="T21" fmla="*/ 0 h 180"/>
                    <a:gd name="T22" fmla="*/ 30 w 34"/>
                    <a:gd name="T23" fmla="*/ 2 h 180"/>
                    <a:gd name="T24" fmla="*/ 30 w 34"/>
                    <a:gd name="T25" fmla="*/ 2 h 180"/>
                    <a:gd name="T26" fmla="*/ 28 w 34"/>
                    <a:gd name="T27" fmla="*/ 8 h 180"/>
                    <a:gd name="T28" fmla="*/ 26 w 34"/>
                    <a:gd name="T29" fmla="*/ 14 h 180"/>
                    <a:gd name="T30" fmla="*/ 26 w 34"/>
                    <a:gd name="T31" fmla="*/ 14 h 180"/>
                    <a:gd name="T32" fmla="*/ 22 w 34"/>
                    <a:gd name="T33" fmla="*/ 38 h 180"/>
                    <a:gd name="T34" fmla="*/ 2 w 34"/>
                    <a:gd name="T35" fmla="*/ 162 h 180"/>
                    <a:gd name="T36" fmla="*/ 2 w 34"/>
                    <a:gd name="T37" fmla="*/ 162 h 180"/>
                    <a:gd name="T38" fmla="*/ 0 w 34"/>
                    <a:gd name="T39" fmla="*/ 178 h 180"/>
                    <a:gd name="T40" fmla="*/ 0 w 34"/>
                    <a:gd name="T41" fmla="*/ 178 h 180"/>
                    <a:gd name="T42" fmla="*/ 0 w 34"/>
                    <a:gd name="T43" fmla="*/ 180 h 180"/>
                    <a:gd name="T44" fmla="*/ 0 w 34"/>
                    <a:gd name="T45" fmla="*/ 180 h 180"/>
                    <a:gd name="T46" fmla="*/ 0 w 34"/>
                    <a:gd name="T47" fmla="*/ 178 h 180"/>
                    <a:gd name="T48" fmla="*/ 0 w 34"/>
                    <a:gd name="T49" fmla="*/ 178 h 1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34" h="180">
                      <a:moveTo>
                        <a:pt x="0" y="178"/>
                      </a:moveTo>
                      <a:lnTo>
                        <a:pt x="0" y="178"/>
                      </a:lnTo>
                      <a:lnTo>
                        <a:pt x="4" y="162"/>
                      </a:lnTo>
                      <a:lnTo>
                        <a:pt x="28" y="30"/>
                      </a:lnTo>
                      <a:lnTo>
                        <a:pt x="28" y="30"/>
                      </a:lnTo>
                      <a:lnTo>
                        <a:pt x="34" y="10"/>
                      </a:lnTo>
                      <a:lnTo>
                        <a:pt x="34" y="10"/>
                      </a:lnTo>
                      <a:lnTo>
                        <a:pt x="34" y="6"/>
                      </a:lnTo>
                      <a:lnTo>
                        <a:pt x="34" y="2"/>
                      </a:lnTo>
                      <a:lnTo>
                        <a:pt x="34" y="2"/>
                      </a:lnTo>
                      <a:lnTo>
                        <a:pt x="32" y="0"/>
                      </a:lnTo>
                      <a:lnTo>
                        <a:pt x="30" y="2"/>
                      </a:lnTo>
                      <a:lnTo>
                        <a:pt x="30" y="2"/>
                      </a:lnTo>
                      <a:lnTo>
                        <a:pt x="28" y="8"/>
                      </a:lnTo>
                      <a:lnTo>
                        <a:pt x="26" y="14"/>
                      </a:lnTo>
                      <a:lnTo>
                        <a:pt x="26" y="14"/>
                      </a:lnTo>
                      <a:lnTo>
                        <a:pt x="22" y="38"/>
                      </a:lnTo>
                      <a:lnTo>
                        <a:pt x="2" y="162"/>
                      </a:lnTo>
                      <a:lnTo>
                        <a:pt x="2" y="162"/>
                      </a:lnTo>
                      <a:lnTo>
                        <a:pt x="0" y="178"/>
                      </a:lnTo>
                      <a:lnTo>
                        <a:pt x="0" y="178"/>
                      </a:lnTo>
                      <a:lnTo>
                        <a:pt x="0" y="180"/>
                      </a:lnTo>
                      <a:lnTo>
                        <a:pt x="0" y="180"/>
                      </a:lnTo>
                      <a:lnTo>
                        <a:pt x="0" y="178"/>
                      </a:lnTo>
                      <a:lnTo>
                        <a:pt x="0" y="17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  <a:cs typeface="+mn-cs"/>
                  </a:endParaRPr>
                </a:p>
              </p:txBody>
            </p:sp>
            <p:sp>
              <p:nvSpPr>
                <p:cNvPr id="21" name="Freeform 73"/>
                <p:cNvSpPr>
                  <a:spLocks noEditPoints="1"/>
                </p:cNvSpPr>
                <p:nvPr/>
              </p:nvSpPr>
              <p:spPr bwMode="auto">
                <a:xfrm>
                  <a:off x="7315200" y="5334000"/>
                  <a:ext cx="1054100" cy="1371600"/>
                </a:xfrm>
                <a:custGeom>
                  <a:avLst/>
                  <a:gdLst>
                    <a:gd name="T0" fmla="*/ 582 w 664"/>
                    <a:gd name="T1" fmla="*/ 488 h 864"/>
                    <a:gd name="T2" fmla="*/ 664 w 664"/>
                    <a:gd name="T3" fmla="*/ 356 h 864"/>
                    <a:gd name="T4" fmla="*/ 664 w 664"/>
                    <a:gd name="T5" fmla="*/ 0 h 864"/>
                    <a:gd name="T6" fmla="*/ 608 w 664"/>
                    <a:gd name="T7" fmla="*/ 50 h 864"/>
                    <a:gd name="T8" fmla="*/ 548 w 664"/>
                    <a:gd name="T9" fmla="*/ 146 h 864"/>
                    <a:gd name="T10" fmla="*/ 508 w 664"/>
                    <a:gd name="T11" fmla="*/ 294 h 864"/>
                    <a:gd name="T12" fmla="*/ 498 w 664"/>
                    <a:gd name="T13" fmla="*/ 358 h 864"/>
                    <a:gd name="T14" fmla="*/ 490 w 664"/>
                    <a:gd name="T15" fmla="*/ 342 h 864"/>
                    <a:gd name="T16" fmla="*/ 476 w 664"/>
                    <a:gd name="T17" fmla="*/ 338 h 864"/>
                    <a:gd name="T18" fmla="*/ 472 w 664"/>
                    <a:gd name="T19" fmla="*/ 338 h 864"/>
                    <a:gd name="T20" fmla="*/ 464 w 664"/>
                    <a:gd name="T21" fmla="*/ 338 h 864"/>
                    <a:gd name="T22" fmla="*/ 464 w 664"/>
                    <a:gd name="T23" fmla="*/ 344 h 864"/>
                    <a:gd name="T24" fmla="*/ 454 w 664"/>
                    <a:gd name="T25" fmla="*/ 350 h 864"/>
                    <a:gd name="T26" fmla="*/ 458 w 664"/>
                    <a:gd name="T27" fmla="*/ 362 h 864"/>
                    <a:gd name="T28" fmla="*/ 456 w 664"/>
                    <a:gd name="T29" fmla="*/ 376 h 864"/>
                    <a:gd name="T30" fmla="*/ 336 w 664"/>
                    <a:gd name="T31" fmla="*/ 294 h 864"/>
                    <a:gd name="T32" fmla="*/ 204 w 664"/>
                    <a:gd name="T33" fmla="*/ 246 h 864"/>
                    <a:gd name="T34" fmla="*/ 116 w 664"/>
                    <a:gd name="T35" fmla="*/ 242 h 864"/>
                    <a:gd name="T36" fmla="*/ 8 w 664"/>
                    <a:gd name="T37" fmla="*/ 282 h 864"/>
                    <a:gd name="T38" fmla="*/ 28 w 664"/>
                    <a:gd name="T39" fmla="*/ 358 h 864"/>
                    <a:gd name="T40" fmla="*/ 46 w 664"/>
                    <a:gd name="T41" fmla="*/ 368 h 864"/>
                    <a:gd name="T42" fmla="*/ 64 w 664"/>
                    <a:gd name="T43" fmla="*/ 380 h 864"/>
                    <a:gd name="T44" fmla="*/ 92 w 664"/>
                    <a:gd name="T45" fmla="*/ 390 h 864"/>
                    <a:gd name="T46" fmla="*/ 112 w 664"/>
                    <a:gd name="T47" fmla="*/ 406 h 864"/>
                    <a:gd name="T48" fmla="*/ 130 w 664"/>
                    <a:gd name="T49" fmla="*/ 430 h 864"/>
                    <a:gd name="T50" fmla="*/ 142 w 664"/>
                    <a:gd name="T51" fmla="*/ 438 h 864"/>
                    <a:gd name="T52" fmla="*/ 152 w 664"/>
                    <a:gd name="T53" fmla="*/ 456 h 864"/>
                    <a:gd name="T54" fmla="*/ 170 w 664"/>
                    <a:gd name="T55" fmla="*/ 474 h 864"/>
                    <a:gd name="T56" fmla="*/ 186 w 664"/>
                    <a:gd name="T57" fmla="*/ 490 h 864"/>
                    <a:gd name="T58" fmla="*/ 224 w 664"/>
                    <a:gd name="T59" fmla="*/ 516 h 864"/>
                    <a:gd name="T60" fmla="*/ 268 w 664"/>
                    <a:gd name="T61" fmla="*/ 512 h 864"/>
                    <a:gd name="T62" fmla="*/ 350 w 664"/>
                    <a:gd name="T63" fmla="*/ 482 h 864"/>
                    <a:gd name="T64" fmla="*/ 302 w 664"/>
                    <a:gd name="T65" fmla="*/ 566 h 864"/>
                    <a:gd name="T66" fmla="*/ 302 w 664"/>
                    <a:gd name="T67" fmla="*/ 586 h 864"/>
                    <a:gd name="T68" fmla="*/ 344 w 664"/>
                    <a:gd name="T69" fmla="*/ 630 h 864"/>
                    <a:gd name="T70" fmla="*/ 384 w 664"/>
                    <a:gd name="T71" fmla="*/ 646 h 864"/>
                    <a:gd name="T72" fmla="*/ 404 w 664"/>
                    <a:gd name="T73" fmla="*/ 662 h 864"/>
                    <a:gd name="T74" fmla="*/ 434 w 664"/>
                    <a:gd name="T75" fmla="*/ 676 h 864"/>
                    <a:gd name="T76" fmla="*/ 460 w 664"/>
                    <a:gd name="T77" fmla="*/ 704 h 864"/>
                    <a:gd name="T78" fmla="*/ 472 w 664"/>
                    <a:gd name="T79" fmla="*/ 740 h 864"/>
                    <a:gd name="T80" fmla="*/ 460 w 664"/>
                    <a:gd name="T81" fmla="*/ 788 h 864"/>
                    <a:gd name="T82" fmla="*/ 452 w 664"/>
                    <a:gd name="T83" fmla="*/ 824 h 864"/>
                    <a:gd name="T84" fmla="*/ 466 w 664"/>
                    <a:gd name="T85" fmla="*/ 864 h 864"/>
                    <a:gd name="T86" fmla="*/ 476 w 664"/>
                    <a:gd name="T87" fmla="*/ 860 h 864"/>
                    <a:gd name="T88" fmla="*/ 492 w 664"/>
                    <a:gd name="T89" fmla="*/ 792 h 864"/>
                    <a:gd name="T90" fmla="*/ 506 w 664"/>
                    <a:gd name="T91" fmla="*/ 770 h 864"/>
                    <a:gd name="T92" fmla="*/ 520 w 664"/>
                    <a:gd name="T93" fmla="*/ 726 h 864"/>
                    <a:gd name="T94" fmla="*/ 504 w 664"/>
                    <a:gd name="T95" fmla="*/ 578 h 864"/>
                    <a:gd name="T96" fmla="*/ 494 w 664"/>
                    <a:gd name="T97" fmla="*/ 502 h 864"/>
                    <a:gd name="T98" fmla="*/ 518 w 664"/>
                    <a:gd name="T99" fmla="*/ 508 h 864"/>
                    <a:gd name="T100" fmla="*/ 542 w 664"/>
                    <a:gd name="T101" fmla="*/ 568 h 864"/>
                    <a:gd name="T102" fmla="*/ 570 w 664"/>
                    <a:gd name="T103" fmla="*/ 620 h 864"/>
                    <a:gd name="T104" fmla="*/ 598 w 664"/>
                    <a:gd name="T105" fmla="*/ 590 h 864"/>
                    <a:gd name="T106" fmla="*/ 582 w 664"/>
                    <a:gd name="T107" fmla="*/ 548 h 864"/>
                    <a:gd name="T108" fmla="*/ 550 w 664"/>
                    <a:gd name="T109" fmla="*/ 484 h 864"/>
                    <a:gd name="T110" fmla="*/ 566 w 664"/>
                    <a:gd name="T111" fmla="*/ 472 h 864"/>
                    <a:gd name="T112" fmla="*/ 466 w 664"/>
                    <a:gd name="T113" fmla="*/ 344 h 8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664" h="864">
                      <a:moveTo>
                        <a:pt x="566" y="472"/>
                      </a:moveTo>
                      <a:lnTo>
                        <a:pt x="566" y="472"/>
                      </a:lnTo>
                      <a:lnTo>
                        <a:pt x="568" y="472"/>
                      </a:lnTo>
                      <a:lnTo>
                        <a:pt x="572" y="476"/>
                      </a:lnTo>
                      <a:lnTo>
                        <a:pt x="582" y="488"/>
                      </a:lnTo>
                      <a:lnTo>
                        <a:pt x="612" y="532"/>
                      </a:lnTo>
                      <a:lnTo>
                        <a:pt x="660" y="604"/>
                      </a:lnTo>
                      <a:lnTo>
                        <a:pt x="660" y="604"/>
                      </a:lnTo>
                      <a:lnTo>
                        <a:pt x="664" y="608"/>
                      </a:lnTo>
                      <a:lnTo>
                        <a:pt x="664" y="356"/>
                      </a:lnTo>
                      <a:lnTo>
                        <a:pt x="664" y="356"/>
                      </a:lnTo>
                      <a:lnTo>
                        <a:pt x="650" y="354"/>
                      </a:lnTo>
                      <a:lnTo>
                        <a:pt x="650" y="354"/>
                      </a:lnTo>
                      <a:lnTo>
                        <a:pt x="664" y="346"/>
                      </a:lnTo>
                      <a:lnTo>
                        <a:pt x="664" y="0"/>
                      </a:lnTo>
                      <a:lnTo>
                        <a:pt x="664" y="0"/>
                      </a:lnTo>
                      <a:lnTo>
                        <a:pt x="638" y="20"/>
                      </a:lnTo>
                      <a:lnTo>
                        <a:pt x="624" y="34"/>
                      </a:lnTo>
                      <a:lnTo>
                        <a:pt x="608" y="50"/>
                      </a:lnTo>
                      <a:lnTo>
                        <a:pt x="608" y="50"/>
                      </a:lnTo>
                      <a:lnTo>
                        <a:pt x="594" y="68"/>
                      </a:lnTo>
                      <a:lnTo>
                        <a:pt x="580" y="86"/>
                      </a:lnTo>
                      <a:lnTo>
                        <a:pt x="568" y="104"/>
                      </a:lnTo>
                      <a:lnTo>
                        <a:pt x="558" y="124"/>
                      </a:lnTo>
                      <a:lnTo>
                        <a:pt x="548" y="146"/>
                      </a:lnTo>
                      <a:lnTo>
                        <a:pt x="540" y="166"/>
                      </a:lnTo>
                      <a:lnTo>
                        <a:pt x="524" y="214"/>
                      </a:lnTo>
                      <a:lnTo>
                        <a:pt x="524" y="214"/>
                      </a:lnTo>
                      <a:lnTo>
                        <a:pt x="514" y="254"/>
                      </a:lnTo>
                      <a:lnTo>
                        <a:pt x="508" y="294"/>
                      </a:lnTo>
                      <a:lnTo>
                        <a:pt x="504" y="330"/>
                      </a:lnTo>
                      <a:lnTo>
                        <a:pt x="502" y="356"/>
                      </a:lnTo>
                      <a:lnTo>
                        <a:pt x="502" y="356"/>
                      </a:lnTo>
                      <a:lnTo>
                        <a:pt x="498" y="358"/>
                      </a:lnTo>
                      <a:lnTo>
                        <a:pt x="498" y="358"/>
                      </a:lnTo>
                      <a:lnTo>
                        <a:pt x="490" y="350"/>
                      </a:lnTo>
                      <a:lnTo>
                        <a:pt x="490" y="350"/>
                      </a:lnTo>
                      <a:lnTo>
                        <a:pt x="490" y="346"/>
                      </a:lnTo>
                      <a:lnTo>
                        <a:pt x="490" y="342"/>
                      </a:lnTo>
                      <a:lnTo>
                        <a:pt x="490" y="342"/>
                      </a:lnTo>
                      <a:lnTo>
                        <a:pt x="488" y="340"/>
                      </a:lnTo>
                      <a:lnTo>
                        <a:pt x="484" y="338"/>
                      </a:lnTo>
                      <a:lnTo>
                        <a:pt x="480" y="336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6"/>
                      </a:lnTo>
                      <a:lnTo>
                        <a:pt x="474" y="336"/>
                      </a:lnTo>
                      <a:lnTo>
                        <a:pt x="472" y="338"/>
                      </a:lnTo>
                      <a:lnTo>
                        <a:pt x="472" y="338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6" y="338"/>
                      </a:lnTo>
                      <a:lnTo>
                        <a:pt x="464" y="338"/>
                      </a:lnTo>
                      <a:lnTo>
                        <a:pt x="464" y="340"/>
                      </a:lnTo>
                      <a:lnTo>
                        <a:pt x="462" y="340"/>
                      </a:lnTo>
                      <a:lnTo>
                        <a:pt x="462" y="342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0" y="344"/>
                      </a:lnTo>
                      <a:lnTo>
                        <a:pt x="460" y="344"/>
                      </a:lnTo>
                      <a:lnTo>
                        <a:pt x="456" y="346"/>
                      </a:lnTo>
                      <a:lnTo>
                        <a:pt x="454" y="350"/>
                      </a:lnTo>
                      <a:lnTo>
                        <a:pt x="454" y="354"/>
                      </a:lnTo>
                      <a:lnTo>
                        <a:pt x="456" y="358"/>
                      </a:lnTo>
                      <a:lnTo>
                        <a:pt x="456" y="358"/>
                      </a:lnTo>
                      <a:lnTo>
                        <a:pt x="458" y="362"/>
                      </a:lnTo>
                      <a:lnTo>
                        <a:pt x="458" y="362"/>
                      </a:lnTo>
                      <a:lnTo>
                        <a:pt x="458" y="370"/>
                      </a:lnTo>
                      <a:lnTo>
                        <a:pt x="458" y="374"/>
                      </a:lnTo>
                      <a:lnTo>
                        <a:pt x="458" y="374"/>
                      </a:lnTo>
                      <a:lnTo>
                        <a:pt x="456" y="376"/>
                      </a:lnTo>
                      <a:lnTo>
                        <a:pt x="456" y="376"/>
                      </a:lnTo>
                      <a:lnTo>
                        <a:pt x="434" y="360"/>
                      </a:lnTo>
                      <a:lnTo>
                        <a:pt x="406" y="338"/>
                      </a:lnTo>
                      <a:lnTo>
                        <a:pt x="372" y="314"/>
                      </a:lnTo>
                      <a:lnTo>
                        <a:pt x="336" y="294"/>
                      </a:lnTo>
                      <a:lnTo>
                        <a:pt x="336" y="294"/>
                      </a:lnTo>
                      <a:lnTo>
                        <a:pt x="292" y="272"/>
                      </a:lnTo>
                      <a:lnTo>
                        <a:pt x="270" y="264"/>
                      </a:lnTo>
                      <a:lnTo>
                        <a:pt x="248" y="256"/>
                      </a:lnTo>
                      <a:lnTo>
                        <a:pt x="226" y="250"/>
                      </a:lnTo>
                      <a:lnTo>
                        <a:pt x="204" y="246"/>
                      </a:lnTo>
                      <a:lnTo>
                        <a:pt x="182" y="244"/>
                      </a:lnTo>
                      <a:lnTo>
                        <a:pt x="160" y="242"/>
                      </a:lnTo>
                      <a:lnTo>
                        <a:pt x="160" y="242"/>
                      </a:lnTo>
                      <a:lnTo>
                        <a:pt x="138" y="242"/>
                      </a:lnTo>
                      <a:lnTo>
                        <a:pt x="116" y="242"/>
                      </a:lnTo>
                      <a:lnTo>
                        <a:pt x="84" y="248"/>
                      </a:lnTo>
                      <a:lnTo>
                        <a:pt x="62" y="252"/>
                      </a:lnTo>
                      <a:lnTo>
                        <a:pt x="56" y="256"/>
                      </a:lnTo>
                      <a:lnTo>
                        <a:pt x="30" y="266"/>
                      </a:lnTo>
                      <a:lnTo>
                        <a:pt x="8" y="282"/>
                      </a:lnTo>
                      <a:lnTo>
                        <a:pt x="0" y="296"/>
                      </a:lnTo>
                      <a:lnTo>
                        <a:pt x="0" y="324"/>
                      </a:lnTo>
                      <a:lnTo>
                        <a:pt x="2" y="330"/>
                      </a:lnTo>
                      <a:lnTo>
                        <a:pt x="14" y="344"/>
                      </a:lnTo>
                      <a:lnTo>
                        <a:pt x="28" y="358"/>
                      </a:lnTo>
                      <a:lnTo>
                        <a:pt x="28" y="358"/>
                      </a:lnTo>
                      <a:lnTo>
                        <a:pt x="36" y="364"/>
                      </a:lnTo>
                      <a:lnTo>
                        <a:pt x="42" y="366"/>
                      </a:lnTo>
                      <a:lnTo>
                        <a:pt x="46" y="368"/>
                      </a:lnTo>
                      <a:lnTo>
                        <a:pt x="46" y="368"/>
                      </a:lnTo>
                      <a:lnTo>
                        <a:pt x="52" y="368"/>
                      </a:lnTo>
                      <a:lnTo>
                        <a:pt x="56" y="372"/>
                      </a:lnTo>
                      <a:lnTo>
                        <a:pt x="60" y="376"/>
                      </a:lnTo>
                      <a:lnTo>
                        <a:pt x="60" y="376"/>
                      </a:lnTo>
                      <a:lnTo>
                        <a:pt x="64" y="380"/>
                      </a:lnTo>
                      <a:lnTo>
                        <a:pt x="70" y="384"/>
                      </a:lnTo>
                      <a:lnTo>
                        <a:pt x="78" y="386"/>
                      </a:lnTo>
                      <a:lnTo>
                        <a:pt x="78" y="386"/>
                      </a:lnTo>
                      <a:lnTo>
                        <a:pt x="84" y="386"/>
                      </a:lnTo>
                      <a:lnTo>
                        <a:pt x="92" y="390"/>
                      </a:lnTo>
                      <a:lnTo>
                        <a:pt x="98" y="394"/>
                      </a:lnTo>
                      <a:lnTo>
                        <a:pt x="100" y="398"/>
                      </a:lnTo>
                      <a:lnTo>
                        <a:pt x="100" y="398"/>
                      </a:lnTo>
                      <a:lnTo>
                        <a:pt x="104" y="402"/>
                      </a:lnTo>
                      <a:lnTo>
                        <a:pt x="112" y="406"/>
                      </a:lnTo>
                      <a:lnTo>
                        <a:pt x="120" y="410"/>
                      </a:lnTo>
                      <a:lnTo>
                        <a:pt x="120" y="410"/>
                      </a:lnTo>
                      <a:lnTo>
                        <a:pt x="126" y="418"/>
                      </a:lnTo>
                      <a:lnTo>
                        <a:pt x="130" y="426"/>
                      </a:lnTo>
                      <a:lnTo>
                        <a:pt x="130" y="430"/>
                      </a:lnTo>
                      <a:lnTo>
                        <a:pt x="130" y="430"/>
                      </a:lnTo>
                      <a:lnTo>
                        <a:pt x="132" y="434"/>
                      </a:lnTo>
                      <a:lnTo>
                        <a:pt x="136" y="436"/>
                      </a:lnTo>
                      <a:lnTo>
                        <a:pt x="142" y="438"/>
                      </a:lnTo>
                      <a:lnTo>
                        <a:pt x="142" y="438"/>
                      </a:lnTo>
                      <a:lnTo>
                        <a:pt x="146" y="442"/>
                      </a:lnTo>
                      <a:lnTo>
                        <a:pt x="150" y="446"/>
                      </a:lnTo>
                      <a:lnTo>
                        <a:pt x="152" y="452"/>
                      </a:lnTo>
                      <a:lnTo>
                        <a:pt x="152" y="452"/>
                      </a:lnTo>
                      <a:lnTo>
                        <a:pt x="152" y="456"/>
                      </a:lnTo>
                      <a:lnTo>
                        <a:pt x="154" y="458"/>
                      </a:lnTo>
                      <a:lnTo>
                        <a:pt x="158" y="466"/>
                      </a:lnTo>
                      <a:lnTo>
                        <a:pt x="166" y="472"/>
                      </a:lnTo>
                      <a:lnTo>
                        <a:pt x="170" y="474"/>
                      </a:lnTo>
                      <a:lnTo>
                        <a:pt x="170" y="474"/>
                      </a:lnTo>
                      <a:lnTo>
                        <a:pt x="174" y="476"/>
                      </a:lnTo>
                      <a:lnTo>
                        <a:pt x="178" y="480"/>
                      </a:lnTo>
                      <a:lnTo>
                        <a:pt x="182" y="486"/>
                      </a:lnTo>
                      <a:lnTo>
                        <a:pt x="182" y="486"/>
                      </a:lnTo>
                      <a:lnTo>
                        <a:pt x="186" y="490"/>
                      </a:lnTo>
                      <a:lnTo>
                        <a:pt x="192" y="494"/>
                      </a:lnTo>
                      <a:lnTo>
                        <a:pt x="200" y="500"/>
                      </a:lnTo>
                      <a:lnTo>
                        <a:pt x="200" y="500"/>
                      </a:lnTo>
                      <a:lnTo>
                        <a:pt x="216" y="510"/>
                      </a:lnTo>
                      <a:lnTo>
                        <a:pt x="224" y="516"/>
                      </a:lnTo>
                      <a:lnTo>
                        <a:pt x="224" y="516"/>
                      </a:lnTo>
                      <a:lnTo>
                        <a:pt x="230" y="518"/>
                      </a:lnTo>
                      <a:lnTo>
                        <a:pt x="238" y="518"/>
                      </a:lnTo>
                      <a:lnTo>
                        <a:pt x="246" y="518"/>
                      </a:lnTo>
                      <a:lnTo>
                        <a:pt x="268" y="512"/>
                      </a:lnTo>
                      <a:lnTo>
                        <a:pt x="288" y="504"/>
                      </a:lnTo>
                      <a:lnTo>
                        <a:pt x="306" y="496"/>
                      </a:lnTo>
                      <a:lnTo>
                        <a:pt x="332" y="486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34" y="504"/>
                      </a:lnTo>
                      <a:lnTo>
                        <a:pt x="320" y="526"/>
                      </a:lnTo>
                      <a:lnTo>
                        <a:pt x="320" y="526"/>
                      </a:lnTo>
                      <a:lnTo>
                        <a:pt x="302" y="566"/>
                      </a:lnTo>
                      <a:lnTo>
                        <a:pt x="298" y="576"/>
                      </a:lnTo>
                      <a:lnTo>
                        <a:pt x="298" y="582"/>
                      </a:lnTo>
                      <a:lnTo>
                        <a:pt x="298" y="586"/>
                      </a:lnTo>
                      <a:lnTo>
                        <a:pt x="300" y="586"/>
                      </a:lnTo>
                      <a:lnTo>
                        <a:pt x="302" y="586"/>
                      </a:lnTo>
                      <a:lnTo>
                        <a:pt x="310" y="598"/>
                      </a:lnTo>
                      <a:lnTo>
                        <a:pt x="310" y="598"/>
                      </a:lnTo>
                      <a:lnTo>
                        <a:pt x="318" y="604"/>
                      </a:lnTo>
                      <a:lnTo>
                        <a:pt x="334" y="622"/>
                      </a:lnTo>
                      <a:lnTo>
                        <a:pt x="344" y="630"/>
                      </a:lnTo>
                      <a:lnTo>
                        <a:pt x="356" y="638"/>
                      </a:lnTo>
                      <a:lnTo>
                        <a:pt x="366" y="644"/>
                      </a:lnTo>
                      <a:lnTo>
                        <a:pt x="376" y="646"/>
                      </a:lnTo>
                      <a:lnTo>
                        <a:pt x="376" y="646"/>
                      </a:lnTo>
                      <a:lnTo>
                        <a:pt x="384" y="646"/>
                      </a:lnTo>
                      <a:lnTo>
                        <a:pt x="390" y="648"/>
                      </a:lnTo>
                      <a:lnTo>
                        <a:pt x="396" y="650"/>
                      </a:lnTo>
                      <a:lnTo>
                        <a:pt x="398" y="654"/>
                      </a:lnTo>
                      <a:lnTo>
                        <a:pt x="402" y="660"/>
                      </a:lnTo>
                      <a:lnTo>
                        <a:pt x="404" y="662"/>
                      </a:lnTo>
                      <a:lnTo>
                        <a:pt x="404" y="662"/>
                      </a:lnTo>
                      <a:lnTo>
                        <a:pt x="414" y="670"/>
                      </a:lnTo>
                      <a:lnTo>
                        <a:pt x="424" y="676"/>
                      </a:lnTo>
                      <a:lnTo>
                        <a:pt x="428" y="678"/>
                      </a:lnTo>
                      <a:lnTo>
                        <a:pt x="434" y="676"/>
                      </a:lnTo>
                      <a:lnTo>
                        <a:pt x="434" y="676"/>
                      </a:lnTo>
                      <a:lnTo>
                        <a:pt x="438" y="678"/>
                      </a:lnTo>
                      <a:lnTo>
                        <a:pt x="444" y="680"/>
                      </a:lnTo>
                      <a:lnTo>
                        <a:pt x="454" y="692"/>
                      </a:lnTo>
                      <a:lnTo>
                        <a:pt x="460" y="704"/>
                      </a:lnTo>
                      <a:lnTo>
                        <a:pt x="464" y="710"/>
                      </a:lnTo>
                      <a:lnTo>
                        <a:pt x="464" y="710"/>
                      </a:lnTo>
                      <a:lnTo>
                        <a:pt x="466" y="716"/>
                      </a:lnTo>
                      <a:lnTo>
                        <a:pt x="470" y="730"/>
                      </a:lnTo>
                      <a:lnTo>
                        <a:pt x="472" y="740"/>
                      </a:lnTo>
                      <a:lnTo>
                        <a:pt x="472" y="750"/>
                      </a:lnTo>
                      <a:lnTo>
                        <a:pt x="470" y="760"/>
                      </a:lnTo>
                      <a:lnTo>
                        <a:pt x="468" y="770"/>
                      </a:lnTo>
                      <a:lnTo>
                        <a:pt x="468" y="770"/>
                      </a:lnTo>
                      <a:lnTo>
                        <a:pt x="460" y="788"/>
                      </a:lnTo>
                      <a:lnTo>
                        <a:pt x="456" y="800"/>
                      </a:lnTo>
                      <a:lnTo>
                        <a:pt x="454" y="810"/>
                      </a:lnTo>
                      <a:lnTo>
                        <a:pt x="454" y="810"/>
                      </a:lnTo>
                      <a:lnTo>
                        <a:pt x="452" y="816"/>
                      </a:lnTo>
                      <a:lnTo>
                        <a:pt x="452" y="824"/>
                      </a:lnTo>
                      <a:lnTo>
                        <a:pt x="454" y="832"/>
                      </a:lnTo>
                      <a:lnTo>
                        <a:pt x="454" y="832"/>
                      </a:lnTo>
                      <a:lnTo>
                        <a:pt x="458" y="852"/>
                      </a:lnTo>
                      <a:lnTo>
                        <a:pt x="462" y="858"/>
                      </a:lnTo>
                      <a:lnTo>
                        <a:pt x="466" y="864"/>
                      </a:lnTo>
                      <a:lnTo>
                        <a:pt x="466" y="864"/>
                      </a:lnTo>
                      <a:lnTo>
                        <a:pt x="468" y="864"/>
                      </a:lnTo>
                      <a:lnTo>
                        <a:pt x="472" y="864"/>
                      </a:lnTo>
                      <a:lnTo>
                        <a:pt x="472" y="864"/>
                      </a:lnTo>
                      <a:lnTo>
                        <a:pt x="476" y="860"/>
                      </a:lnTo>
                      <a:lnTo>
                        <a:pt x="480" y="858"/>
                      </a:lnTo>
                      <a:lnTo>
                        <a:pt x="496" y="810"/>
                      </a:lnTo>
                      <a:lnTo>
                        <a:pt x="490" y="798"/>
                      </a:lnTo>
                      <a:lnTo>
                        <a:pt x="490" y="798"/>
                      </a:lnTo>
                      <a:lnTo>
                        <a:pt x="492" y="792"/>
                      </a:lnTo>
                      <a:lnTo>
                        <a:pt x="494" y="786"/>
                      </a:lnTo>
                      <a:lnTo>
                        <a:pt x="498" y="784"/>
                      </a:lnTo>
                      <a:lnTo>
                        <a:pt x="498" y="784"/>
                      </a:lnTo>
                      <a:lnTo>
                        <a:pt x="502" y="778"/>
                      </a:lnTo>
                      <a:lnTo>
                        <a:pt x="506" y="770"/>
                      </a:lnTo>
                      <a:lnTo>
                        <a:pt x="508" y="758"/>
                      </a:lnTo>
                      <a:lnTo>
                        <a:pt x="508" y="758"/>
                      </a:lnTo>
                      <a:lnTo>
                        <a:pt x="512" y="748"/>
                      </a:lnTo>
                      <a:lnTo>
                        <a:pt x="520" y="726"/>
                      </a:lnTo>
                      <a:lnTo>
                        <a:pt x="520" y="726"/>
                      </a:lnTo>
                      <a:lnTo>
                        <a:pt x="524" y="694"/>
                      </a:lnTo>
                      <a:lnTo>
                        <a:pt x="526" y="676"/>
                      </a:lnTo>
                      <a:lnTo>
                        <a:pt x="524" y="662"/>
                      </a:lnTo>
                      <a:lnTo>
                        <a:pt x="524" y="662"/>
                      </a:lnTo>
                      <a:lnTo>
                        <a:pt x="504" y="578"/>
                      </a:lnTo>
                      <a:lnTo>
                        <a:pt x="494" y="526"/>
                      </a:lnTo>
                      <a:lnTo>
                        <a:pt x="492" y="510"/>
                      </a:lnTo>
                      <a:lnTo>
                        <a:pt x="492" y="504"/>
                      </a:lnTo>
                      <a:lnTo>
                        <a:pt x="494" y="502"/>
                      </a:lnTo>
                      <a:lnTo>
                        <a:pt x="494" y="502"/>
                      </a:lnTo>
                      <a:lnTo>
                        <a:pt x="498" y="498"/>
                      </a:lnTo>
                      <a:lnTo>
                        <a:pt x="500" y="492"/>
                      </a:lnTo>
                      <a:lnTo>
                        <a:pt x="504" y="474"/>
                      </a:lnTo>
                      <a:lnTo>
                        <a:pt x="512" y="500"/>
                      </a:lnTo>
                      <a:lnTo>
                        <a:pt x="518" y="508"/>
                      </a:lnTo>
                      <a:lnTo>
                        <a:pt x="518" y="520"/>
                      </a:lnTo>
                      <a:lnTo>
                        <a:pt x="526" y="538"/>
                      </a:lnTo>
                      <a:lnTo>
                        <a:pt x="528" y="542"/>
                      </a:lnTo>
                      <a:lnTo>
                        <a:pt x="538" y="568"/>
                      </a:lnTo>
                      <a:lnTo>
                        <a:pt x="542" y="568"/>
                      </a:lnTo>
                      <a:lnTo>
                        <a:pt x="544" y="572"/>
                      </a:lnTo>
                      <a:lnTo>
                        <a:pt x="542" y="576"/>
                      </a:lnTo>
                      <a:lnTo>
                        <a:pt x="548" y="588"/>
                      </a:lnTo>
                      <a:lnTo>
                        <a:pt x="556" y="608"/>
                      </a:lnTo>
                      <a:lnTo>
                        <a:pt x="570" y="620"/>
                      </a:lnTo>
                      <a:lnTo>
                        <a:pt x="588" y="626"/>
                      </a:lnTo>
                      <a:lnTo>
                        <a:pt x="584" y="614"/>
                      </a:lnTo>
                      <a:lnTo>
                        <a:pt x="590" y="624"/>
                      </a:lnTo>
                      <a:lnTo>
                        <a:pt x="598" y="608"/>
                      </a:lnTo>
                      <a:lnTo>
                        <a:pt x="598" y="590"/>
                      </a:lnTo>
                      <a:lnTo>
                        <a:pt x="590" y="570"/>
                      </a:lnTo>
                      <a:lnTo>
                        <a:pt x="586" y="558"/>
                      </a:lnTo>
                      <a:lnTo>
                        <a:pt x="580" y="556"/>
                      </a:lnTo>
                      <a:lnTo>
                        <a:pt x="580" y="552"/>
                      </a:lnTo>
                      <a:lnTo>
                        <a:pt x="582" y="548"/>
                      </a:lnTo>
                      <a:lnTo>
                        <a:pt x="572" y="524"/>
                      </a:lnTo>
                      <a:lnTo>
                        <a:pt x="570" y="520"/>
                      </a:lnTo>
                      <a:lnTo>
                        <a:pt x="562" y="502"/>
                      </a:lnTo>
                      <a:lnTo>
                        <a:pt x="554" y="492"/>
                      </a:lnTo>
                      <a:lnTo>
                        <a:pt x="550" y="484"/>
                      </a:lnTo>
                      <a:lnTo>
                        <a:pt x="538" y="460"/>
                      </a:lnTo>
                      <a:lnTo>
                        <a:pt x="538" y="460"/>
                      </a:lnTo>
                      <a:lnTo>
                        <a:pt x="554" y="470"/>
                      </a:lnTo>
                      <a:lnTo>
                        <a:pt x="560" y="472"/>
                      </a:lnTo>
                      <a:lnTo>
                        <a:pt x="566" y="472"/>
                      </a:lnTo>
                      <a:lnTo>
                        <a:pt x="566" y="472"/>
                      </a:lnTo>
                      <a:close/>
                      <a:moveTo>
                        <a:pt x="466" y="344"/>
                      </a:move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/>
              </p:spPr>
              <p:txBody>
                <a:bodyPr/>
                <a:lstStyle/>
                <a:p>
                  <a:pPr defTabSz="45720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  <a:cs typeface="+mn-cs"/>
                  </a:endParaRPr>
                </a:p>
              </p:txBody>
            </p:sp>
          </p:grpSp>
        </p:grpSp>
      </p:grpSp>
      <p:grpSp>
        <p:nvGrpSpPr>
          <p:cNvPr id="120" name="Group 16"/>
          <p:cNvGrpSpPr>
            <a:grpSpLocks/>
          </p:cNvGrpSpPr>
          <p:nvPr/>
        </p:nvGrpSpPr>
        <p:grpSpPr bwMode="auto">
          <a:xfrm>
            <a:off x="4718050" y="993775"/>
            <a:ext cx="1847850" cy="1530350"/>
            <a:chOff x="4718762" y="993075"/>
            <a:chExt cx="1847138" cy="1530439"/>
          </a:xfrm>
        </p:grpSpPr>
        <p:sp>
          <p:nvSpPr>
            <p:cNvPr id="121" name="Oval 31"/>
            <p:cNvSpPr/>
            <p:nvPr/>
          </p:nvSpPr>
          <p:spPr>
            <a:xfrm>
              <a:off x="5479247" y="1436861"/>
              <a:ext cx="1086653" cy="1086653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22" name="Oval 32"/>
            <p:cNvSpPr/>
            <p:nvPr/>
          </p:nvSpPr>
          <p:spPr>
            <a:xfrm>
              <a:off x="5650541" y="1411791"/>
              <a:ext cx="830365" cy="830365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23" name="Oval 28"/>
            <p:cNvSpPr/>
            <p:nvPr/>
          </p:nvSpPr>
          <p:spPr>
            <a:xfrm>
              <a:off x="5256184" y="1894454"/>
              <a:ext cx="602364" cy="602364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24" name="Oval 30"/>
            <p:cNvSpPr/>
            <p:nvPr/>
          </p:nvSpPr>
          <p:spPr>
            <a:xfrm>
              <a:off x="5424145" y="1811313"/>
              <a:ext cx="489588" cy="489588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25" name="Oval 27"/>
            <p:cNvSpPr/>
            <p:nvPr/>
          </p:nvSpPr>
          <p:spPr>
            <a:xfrm>
              <a:off x="4718762" y="2083426"/>
              <a:ext cx="256601" cy="256601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26" name="Oval 29"/>
            <p:cNvSpPr/>
            <p:nvPr/>
          </p:nvSpPr>
          <p:spPr>
            <a:xfrm>
              <a:off x="6132091" y="993075"/>
              <a:ext cx="256601" cy="256601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27" name="Oval 33"/>
            <p:cNvSpPr/>
            <p:nvPr/>
          </p:nvSpPr>
          <p:spPr>
            <a:xfrm>
              <a:off x="5059596" y="1894454"/>
              <a:ext cx="197439" cy="197439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28" name="Oval 34"/>
            <p:cNvSpPr/>
            <p:nvPr/>
          </p:nvSpPr>
          <p:spPr>
            <a:xfrm>
              <a:off x="6148801" y="1060593"/>
              <a:ext cx="197439" cy="197439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2" y="1387058"/>
            <a:ext cx="3481387" cy="1113254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9442" y="2500312"/>
            <a:ext cx="3481387" cy="2530200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8" name="Picture Placeholder 17"/>
          <p:cNvSpPr>
            <a:spLocks noGrp="1"/>
          </p:cNvSpPr>
          <p:nvPr>
            <p:ph type="pic" sz="quarter" idx="14"/>
          </p:nvPr>
        </p:nvSpPr>
        <p:spPr>
          <a:xfrm>
            <a:off x="4876800" y="1600200"/>
            <a:ext cx="3429000" cy="3429000"/>
          </a:xfrm>
          <a:prstGeom prst="ellipse">
            <a:avLst/>
          </a:prstGeom>
          <a:ln w="76200">
            <a:solidFill>
              <a:schemeClr val="bg2">
                <a:lumMod val="75000"/>
              </a:schemeClr>
            </a:solidFill>
          </a:ln>
        </p:spPr>
        <p:txBody>
          <a:bodyPr rtlCol="0">
            <a:normAutofit/>
          </a:bodyPr>
          <a:lstStyle>
            <a:lvl1pPr marL="0" indent="0" algn="ctr">
              <a:buFontTx/>
              <a:buNone/>
              <a:defRPr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/>
          </a:p>
        </p:txBody>
      </p:sp>
      <p:sp>
        <p:nvSpPr>
          <p:cNvPr id="129" name="Date Placeholder 4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1FA1DF-C29B-4296-8EDE-0AC5F69C549A}" type="datetimeFigureOut">
              <a:rPr lang="ru-RU"/>
              <a:pPr>
                <a:defRPr/>
              </a:pPr>
              <a:t>17.10.2023</a:t>
            </a:fld>
            <a:endParaRPr lang="ru-RU"/>
          </a:p>
        </p:txBody>
      </p:sp>
      <p:sp>
        <p:nvSpPr>
          <p:cNvPr id="130" name="Footer Placeholder 5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31" name="Slide Number Placeholder 6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6D18BB-60E1-45C6-99E3-A2131535C42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7107CED-A16B-4565-A368-1426DB8D85B6}" type="datetimeFigureOut">
              <a:rPr lang="ru-RU"/>
              <a:pPr>
                <a:defRPr/>
              </a:pPr>
              <a:t>17.10.2023</a:t>
            </a:fld>
            <a:endParaRPr lang="ru-RU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6DEBF28-3EC8-4F13-AD6C-89C80DC72F1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 spd="med">
    <p:cover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71E51B1-5ECD-49AE-A2B6-A7EB9B4E1A37}" type="datetimeFigureOut">
              <a:rPr lang="ru-RU"/>
              <a:pPr>
                <a:defRPr/>
              </a:pPr>
              <a:t>17.10.2023</a:t>
            </a:fld>
            <a:endParaRPr lang="ru-RU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A65F3A-5293-434D-BB97-533B85767A2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 spd="med">
    <p:cover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838200" y="2362200"/>
            <a:ext cx="3770313" cy="37242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60913" y="2362200"/>
            <a:ext cx="3770312" cy="37242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2679AE4-4701-4317-9B7C-7E051E3A79FE}" type="datetimeFigureOut">
              <a:rPr lang="ru-RU"/>
              <a:pPr>
                <a:defRPr/>
              </a:pPr>
              <a:t>17.10.2023</a:t>
            </a:fld>
            <a:endParaRPr lang="ru-RU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804A62-02A5-4B11-8B71-56A1539D33F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 spd="med">
    <p:cover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110449-ABD0-443F-8440-B021D0370991}" type="datetimeFigureOut">
              <a:rPr lang="ru-RU"/>
              <a:pPr>
                <a:defRPr/>
              </a:pPr>
              <a:t>17.10.2023</a:t>
            </a:fld>
            <a:endParaRPr lang="ru-RU"/>
          </a:p>
        </p:txBody>
      </p:sp>
      <p:sp>
        <p:nvSpPr>
          <p:cNvPr id="8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6D61E05-5888-4110-A898-979123B3C2C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 spd="med">
    <p:cover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AE0C03F-B0C9-4561-9868-AC87A5092976}" type="datetimeFigureOut">
              <a:rPr lang="ru-RU"/>
              <a:pPr>
                <a:defRPr/>
              </a:pPr>
              <a:t>17.10.2023</a:t>
            </a:fld>
            <a:endParaRPr lang="ru-RU"/>
          </a:p>
        </p:txBody>
      </p:sp>
      <p:sp>
        <p:nvSpPr>
          <p:cNvPr id="4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93BD488-34F3-43B8-ABC0-29F6D6D4A1A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 spd="med">
    <p:cover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22F570E-F0E8-4A21-8287-011749DCFC4C}" type="datetimeFigureOut">
              <a:rPr lang="ru-RU"/>
              <a:pPr>
                <a:defRPr/>
              </a:pPr>
              <a:t>17.10.2023</a:t>
            </a:fld>
            <a:endParaRPr lang="ru-RU"/>
          </a:p>
        </p:txBody>
      </p:sp>
      <p:sp>
        <p:nvSpPr>
          <p:cNvPr id="3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67BE585-3291-4D33-B46D-0FD86DC14EB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 spd="med">
    <p:cover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53B337E-ADB3-4DC5-B535-5AEA0008015A}" type="datetimeFigureOut">
              <a:rPr lang="ru-RU"/>
              <a:pPr>
                <a:defRPr/>
              </a:pPr>
              <a:t>17.10.2023</a:t>
            </a:fld>
            <a:endParaRPr lang="ru-RU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6EB3756-1B03-4CEC-B2C3-89461AA86E4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 spd="med">
    <p:cover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8C1F12E-7E61-42FB-9E41-DA12CCC9DF8C}" type="datetimeFigureOut">
              <a:rPr lang="ru-RU"/>
              <a:pPr>
                <a:defRPr/>
              </a:pPr>
              <a:t>17.10.2023</a:t>
            </a:fld>
            <a:endParaRPr lang="ru-RU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2AEEEA-9A94-45E4-8710-6A69C401694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 spd="med">
    <p:cover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>
            <a:grpSpLocks/>
          </p:cNvGrpSpPr>
          <p:nvPr/>
        </p:nvGrpSpPr>
        <p:grpSpPr bwMode="auto">
          <a:xfrm>
            <a:off x="0" y="0"/>
            <a:ext cx="7620000" cy="6858000"/>
            <a:chOff x="0" y="0"/>
            <a:chExt cx="4800" cy="4320"/>
          </a:xfrm>
        </p:grpSpPr>
        <p:grpSp>
          <p:nvGrpSpPr>
            <p:cNvPr id="1032" name="Group 3"/>
            <p:cNvGrpSpPr>
              <a:grpSpLocks/>
            </p:cNvGrpSpPr>
            <p:nvPr userDrawn="1"/>
          </p:nvGrpSpPr>
          <p:grpSpPr bwMode="auto">
            <a:xfrm>
              <a:off x="0" y="0"/>
              <a:ext cx="2016" cy="4320"/>
              <a:chOff x="0" y="0"/>
              <a:chExt cx="2016" cy="4320"/>
            </a:xfrm>
          </p:grpSpPr>
          <p:sp>
            <p:nvSpPr>
              <p:cNvPr id="1036" name="Rectangle 4"/>
              <p:cNvSpPr>
                <a:spLocks noChangeArrowheads="1"/>
              </p:cNvSpPr>
              <p:nvPr userDrawn="1"/>
            </p:nvSpPr>
            <p:spPr bwMode="auto">
              <a:xfrm>
                <a:off x="0" y="0"/>
                <a:ext cx="480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xtLst/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Verdana" pitchFamily="34" charset="0"/>
                    <a:cs typeface="Arial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Verdana" pitchFamily="34" charset="0"/>
                    <a:cs typeface="Arial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Verdana" pitchFamily="34" charset="0"/>
                    <a:cs typeface="Arial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Verdana" pitchFamily="34" charset="0"/>
                    <a:cs typeface="Arial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Verdana" pitchFamily="34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pitchFamily="34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pitchFamily="34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pitchFamily="34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pitchFamily="34" charset="0"/>
                    <a:cs typeface="Arial" charset="0"/>
                  </a:defRPr>
                </a:lvl9pPr>
              </a:lstStyle>
              <a:p>
                <a:pPr eaLnBrk="1" hangingPunct="1">
                  <a:defRPr/>
                </a:pPr>
                <a:endParaRPr lang="ru-RU" altLang="ru-RU" smtClean="0"/>
              </a:p>
            </p:txBody>
          </p:sp>
          <p:sp>
            <p:nvSpPr>
              <p:cNvPr id="1037" name="Freeform 5"/>
              <p:cNvSpPr>
                <a:spLocks/>
              </p:cNvSpPr>
              <p:nvPr userDrawn="1"/>
            </p:nvSpPr>
            <p:spPr bwMode="auto">
              <a:xfrm>
                <a:off x="288" y="0"/>
                <a:ext cx="1728" cy="735"/>
              </a:xfrm>
              <a:custGeom>
                <a:avLst/>
                <a:gdLst>
                  <a:gd name="T0" fmla="*/ 1728 w 1728"/>
                  <a:gd name="T1" fmla="*/ 0 h 735"/>
                  <a:gd name="T2" fmla="*/ 1728 w 1728"/>
                  <a:gd name="T3" fmla="*/ 480 h 735"/>
                  <a:gd name="T4" fmla="*/ 380 w 1728"/>
                  <a:gd name="T5" fmla="*/ 482 h 735"/>
                  <a:gd name="T6" fmla="*/ 354 w 1728"/>
                  <a:gd name="T7" fmla="*/ 480 h 735"/>
                  <a:gd name="T8" fmla="*/ 308 w 1728"/>
                  <a:gd name="T9" fmla="*/ 489 h 735"/>
                  <a:gd name="T10" fmla="*/ 246 w 1728"/>
                  <a:gd name="T11" fmla="*/ 531 h 735"/>
                  <a:gd name="T12" fmla="*/ 206 w 1728"/>
                  <a:gd name="T13" fmla="*/ 597 h 735"/>
                  <a:gd name="T14" fmla="*/ 192 w 1728"/>
                  <a:gd name="T15" fmla="*/ 666 h 735"/>
                  <a:gd name="T16" fmla="*/ 192 w 1728"/>
                  <a:gd name="T17" fmla="*/ 735 h 735"/>
                  <a:gd name="T18" fmla="*/ 0 w 1728"/>
                  <a:gd name="T19" fmla="*/ 735 h 735"/>
                  <a:gd name="T20" fmla="*/ 0 w 1728"/>
                  <a:gd name="T21" fmla="*/ 480 h 735"/>
                  <a:gd name="T22" fmla="*/ 0 w 1728"/>
                  <a:gd name="T23" fmla="*/ 0 h 735"/>
                  <a:gd name="T24" fmla="*/ 1728 w 1728"/>
                  <a:gd name="T25" fmla="*/ 0 h 735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1728" h="735">
                    <a:moveTo>
                      <a:pt x="1728" y="0"/>
                    </a:moveTo>
                    <a:lnTo>
                      <a:pt x="1728" y="480"/>
                    </a:lnTo>
                    <a:lnTo>
                      <a:pt x="380" y="482"/>
                    </a:lnTo>
                    <a:lnTo>
                      <a:pt x="354" y="480"/>
                    </a:lnTo>
                    <a:lnTo>
                      <a:pt x="308" y="489"/>
                    </a:lnTo>
                    <a:cubicBezTo>
                      <a:pt x="290" y="498"/>
                      <a:pt x="263" y="513"/>
                      <a:pt x="246" y="531"/>
                    </a:cubicBezTo>
                    <a:cubicBezTo>
                      <a:pt x="229" y="549"/>
                      <a:pt x="215" y="574"/>
                      <a:pt x="206" y="597"/>
                    </a:cubicBezTo>
                    <a:cubicBezTo>
                      <a:pt x="197" y="620"/>
                      <a:pt x="194" y="643"/>
                      <a:pt x="192" y="666"/>
                    </a:cubicBezTo>
                    <a:lnTo>
                      <a:pt x="192" y="735"/>
                    </a:lnTo>
                    <a:lnTo>
                      <a:pt x="0" y="735"/>
                    </a:lnTo>
                    <a:lnTo>
                      <a:pt x="0" y="480"/>
                    </a:lnTo>
                    <a:lnTo>
                      <a:pt x="0" y="0"/>
                    </a:lnTo>
                    <a:lnTo>
                      <a:pt x="1728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 cap="flat" cmpd="sng">
                <a:noFill/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wrap="none"/>
              <a:lstStyle/>
              <a:p>
                <a:pPr>
                  <a:defRPr/>
                </a:pPr>
                <a:endParaRPr lang="ru-RU"/>
              </a:p>
            </p:txBody>
          </p:sp>
        </p:grpSp>
        <p:grpSp>
          <p:nvGrpSpPr>
            <p:cNvPr id="1033" name="Group 6"/>
            <p:cNvGrpSpPr>
              <a:grpSpLocks/>
            </p:cNvGrpSpPr>
            <p:nvPr/>
          </p:nvGrpSpPr>
          <p:grpSpPr bwMode="auto">
            <a:xfrm>
              <a:off x="144" y="1248"/>
              <a:ext cx="4656" cy="201"/>
              <a:chOff x="144" y="1248"/>
              <a:chExt cx="4656" cy="201"/>
            </a:xfrm>
          </p:grpSpPr>
          <p:sp>
            <p:nvSpPr>
              <p:cNvPr id="1034" name="AutoShape 7"/>
              <p:cNvSpPr>
                <a:spLocks noChangeArrowheads="1"/>
              </p:cNvSpPr>
              <p:nvPr/>
            </p:nvSpPr>
            <p:spPr bwMode="auto">
              <a:xfrm>
                <a:off x="384" y="1248"/>
                <a:ext cx="4416" cy="200"/>
              </a:xfrm>
              <a:prstGeom prst="roundRect">
                <a:avLst>
                  <a:gd name="adj" fmla="val 0"/>
                </a:avLst>
              </a:prstGeom>
              <a:solidFill>
                <a:schemeClr val="hlink"/>
              </a:solidFill>
              <a:ln>
                <a:noFill/>
              </a:ln>
              <a:extLst/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Verdana" pitchFamily="34" charset="0"/>
                    <a:cs typeface="Arial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Verdana" pitchFamily="34" charset="0"/>
                    <a:cs typeface="Arial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Verdana" pitchFamily="34" charset="0"/>
                    <a:cs typeface="Arial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Verdana" pitchFamily="34" charset="0"/>
                    <a:cs typeface="Arial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Verdana" pitchFamily="34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pitchFamily="34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pitchFamily="34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pitchFamily="34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pitchFamily="34" charset="0"/>
                    <a:cs typeface="Arial" charset="0"/>
                  </a:defRPr>
                </a:lvl9pPr>
              </a:lstStyle>
              <a:p>
                <a:pPr eaLnBrk="1" hangingPunct="1">
                  <a:defRPr/>
                </a:pPr>
                <a:endParaRPr lang="ru-RU" altLang="ru-RU" smtClean="0"/>
              </a:p>
            </p:txBody>
          </p:sp>
          <p:sp>
            <p:nvSpPr>
              <p:cNvPr id="1035" name="AutoShape 8"/>
              <p:cNvSpPr>
                <a:spLocks noChangeArrowheads="1"/>
              </p:cNvSpPr>
              <p:nvPr/>
            </p:nvSpPr>
            <p:spPr bwMode="auto">
              <a:xfrm flipH="1">
                <a:off x="144" y="1248"/>
                <a:ext cx="248" cy="201"/>
              </a:xfrm>
              <a:prstGeom prst="flowChartDelay">
                <a:avLst/>
              </a:prstGeom>
              <a:solidFill>
                <a:schemeClr val="hlink"/>
              </a:solidFill>
              <a:ln>
                <a:noFill/>
              </a:ln>
              <a:extLst/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Verdana" pitchFamily="34" charset="0"/>
                    <a:cs typeface="Arial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Verdana" pitchFamily="34" charset="0"/>
                    <a:cs typeface="Arial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Verdana" pitchFamily="34" charset="0"/>
                    <a:cs typeface="Arial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Verdana" pitchFamily="34" charset="0"/>
                    <a:cs typeface="Arial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Verdana" pitchFamily="34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pitchFamily="34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pitchFamily="34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pitchFamily="34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pitchFamily="34" charset="0"/>
                    <a:cs typeface="Arial" charset="0"/>
                  </a:defRPr>
                </a:lvl9pPr>
              </a:lstStyle>
              <a:p>
                <a:pPr eaLnBrk="1" hangingPunct="1">
                  <a:defRPr/>
                </a:pPr>
                <a:endParaRPr lang="ru-RU" altLang="ru-RU" smtClean="0"/>
              </a:p>
            </p:txBody>
          </p:sp>
        </p:grpSp>
      </p:grpSp>
      <p:sp>
        <p:nvSpPr>
          <p:cNvPr id="1027" name="AutoShape 9"/>
          <p:cNvSpPr>
            <a:spLocks noGrp="1" noChangeArrowheads="1"/>
          </p:cNvSpPr>
          <p:nvPr>
            <p:ph type="title"/>
          </p:nvPr>
        </p:nvSpPr>
        <p:spPr bwMode="auto">
          <a:xfrm>
            <a:off x="762000" y="762000"/>
            <a:ext cx="7924800" cy="1143000"/>
          </a:xfrm>
          <a:prstGeom prst="roundRect">
            <a:avLst>
              <a:gd name="adj" fmla="val 21667"/>
            </a:avLst>
          </a:prstGeom>
          <a:noFill/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8" name="Rectangle 10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2362200"/>
            <a:ext cx="7693025" cy="3724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55307" name="Rectangle 11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2438400" y="6248400"/>
            <a:ext cx="2130425" cy="47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400">
                <a:latin typeface="+mn-lt"/>
                <a:cs typeface="Arial" charset="0"/>
              </a:defRPr>
            </a:lvl1pPr>
          </a:lstStyle>
          <a:p>
            <a:pPr>
              <a:defRPr/>
            </a:pPr>
            <a:fld id="{29638B90-711C-4B85-B224-28CD67A662B6}" type="datetimeFigureOut">
              <a:rPr lang="ru-RU"/>
              <a:pPr>
                <a:defRPr/>
              </a:pPr>
              <a:t>17.10.2023</a:t>
            </a:fld>
            <a:endParaRPr lang="ru-RU"/>
          </a:p>
        </p:txBody>
      </p:sp>
      <p:sp>
        <p:nvSpPr>
          <p:cNvPr id="55308" name="Rectangle 1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5791200" y="6248400"/>
            <a:ext cx="2897188" cy="47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latin typeface="+mn-lt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5309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4138" y="6242050"/>
            <a:ext cx="587375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1" compatLnSpc="1">
            <a:prstTxWarp prst="textNoShape">
              <a:avLst/>
            </a:prstTxWarp>
          </a:bodyPr>
          <a:lstStyle>
            <a:lvl1pPr eaLnBrk="1" hangingPunct="1">
              <a:defRPr sz="2600" b="1">
                <a:solidFill>
                  <a:schemeClr val="bg1"/>
                </a:solidFill>
                <a:latin typeface="Arial" charset="0"/>
              </a:defRPr>
            </a:lvl1pPr>
          </a:lstStyle>
          <a:p>
            <a:pPr>
              <a:defRPr/>
            </a:pPr>
            <a:fld id="{5412A790-DD50-4BB3-9600-1DF6E1282D4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47" r:id="rId1"/>
    <p:sldLayoutId id="2147483837" r:id="rId2"/>
    <p:sldLayoutId id="2147483838" r:id="rId3"/>
    <p:sldLayoutId id="2147483839" r:id="rId4"/>
    <p:sldLayoutId id="2147483840" r:id="rId5"/>
    <p:sldLayoutId id="2147483841" r:id="rId6"/>
    <p:sldLayoutId id="2147483842" r:id="rId7"/>
    <p:sldLayoutId id="2147483843" r:id="rId8"/>
    <p:sldLayoutId id="2147483844" r:id="rId9"/>
    <p:sldLayoutId id="2147483845" r:id="rId10"/>
    <p:sldLayoutId id="2147483846" r:id="rId11"/>
  </p:sldLayoutIdLst>
  <p:transition spd="med">
    <p:cover dir="u"/>
  </p:transition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  <a:cs typeface="Arial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  <a:cs typeface="Arial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  <a:cs typeface="Arial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  <a:cs typeface="Arial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  <a:cs typeface="Arial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  <a:cs typeface="Arial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  <a:cs typeface="Arial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75000"/>
        <a:buFont typeface="Wingdings" pitchFamily="2" charset="2"/>
        <a:buChar char="l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75000"/>
        <a:buChar char="–"/>
        <a:defRPr sz="24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75000"/>
        <a:buFont typeface="Wingdings" pitchFamily="2" charset="2"/>
        <a:buChar char="l"/>
        <a:defRPr sz="20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80000"/>
        <a:buChar char="–"/>
        <a:defRPr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itchFamily="2" charset="2"/>
        <a:buChar char="l"/>
        <a:defRPr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itchFamily="2" charset="2"/>
        <a:buChar char="l"/>
        <a:defRPr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itchFamily="2" charset="2"/>
        <a:buChar char="l"/>
        <a:defRPr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itchFamily="2" charset="2"/>
        <a:buChar char="l"/>
        <a:defRPr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itchFamily="2" charset="2"/>
        <a:buChar char="l"/>
        <a:defRPr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BFEE6F"/>
            </a:gs>
            <a:gs pos="88000">
              <a:srgbClr val="81AD3C"/>
            </a:gs>
            <a:gs pos="100000">
              <a:srgbClr val="81AD3C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/>
          <p:cNvSpPr>
            <a:spLocks noGrp="1"/>
          </p:cNvSpPr>
          <p:nvPr>
            <p:ph type="title"/>
          </p:nvPr>
        </p:nvSpPr>
        <p:spPr bwMode="auto">
          <a:xfrm>
            <a:off x="1009650" y="676275"/>
            <a:ext cx="712470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  <a:endParaRPr lang="en-US" altLang="ru-RU" smtClean="0"/>
          </a:p>
        </p:txBody>
      </p:sp>
      <p:sp>
        <p:nvSpPr>
          <p:cNvPr id="2051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009650" y="1806575"/>
            <a:ext cx="7124700" cy="4052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  <a:endParaRPr lang="en-US" altLang="ru-RU" smtClean="0"/>
          </a:p>
        </p:txBody>
      </p:sp>
      <p:sp>
        <p:nvSpPr>
          <p:cNvPr id="131" name="Date Placeholder 4"/>
          <p:cNvSpPr>
            <a:spLocks noGrp="1"/>
          </p:cNvSpPr>
          <p:nvPr>
            <p:ph type="dt" sz="half" idx="2"/>
          </p:nvPr>
        </p:nvSpPr>
        <p:spPr>
          <a:xfrm>
            <a:off x="6437313" y="595153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9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61F18E81-F6B1-4605-ABF9-4B0B8B2798F8}" type="datetimeFigureOut">
              <a:rPr lang="ru-RU"/>
              <a:pPr>
                <a:defRPr/>
              </a:pPr>
              <a:t>17.10.2023</a:t>
            </a:fld>
            <a:endParaRPr lang="ru-RU"/>
          </a:p>
        </p:txBody>
      </p:sp>
      <p:sp>
        <p:nvSpPr>
          <p:cNvPr id="132" name="Footer Placeholder 5"/>
          <p:cNvSpPr>
            <a:spLocks noGrp="1"/>
          </p:cNvSpPr>
          <p:nvPr>
            <p:ph type="ftr" sz="quarter" idx="3"/>
          </p:nvPr>
        </p:nvSpPr>
        <p:spPr>
          <a:xfrm>
            <a:off x="1181100" y="5951538"/>
            <a:ext cx="5256213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sz="9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33" name="Slide Number Placeholder 6"/>
          <p:cNvSpPr>
            <a:spLocks noGrp="1"/>
          </p:cNvSpPr>
          <p:nvPr>
            <p:ph type="sldNum" sz="quarter" idx="4"/>
          </p:nvPr>
        </p:nvSpPr>
        <p:spPr>
          <a:xfrm>
            <a:off x="573088" y="5951538"/>
            <a:ext cx="608012" cy="365125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>
                <a:solidFill>
                  <a:srgbClr val="404040"/>
                </a:solidFill>
              </a:defRPr>
            </a:lvl1pPr>
          </a:lstStyle>
          <a:p>
            <a:pPr>
              <a:defRPr/>
            </a:pPr>
            <a:fld id="{9D0972AC-5E9C-4374-BFC4-A2BA964B213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48" r:id="rId1"/>
  </p:sldLayoutIdLst>
  <p:transition spd="med">
    <p:cover dir="u"/>
  </p:transition>
  <p:txStyles>
    <p:titleStyle>
      <a:lvl1pPr algn="l" defTabSz="457200" rtl="0" eaLnBrk="0" fontAlgn="base" hangingPunct="0">
        <a:spcBef>
          <a:spcPct val="0"/>
        </a:spcBef>
        <a:spcAft>
          <a:spcPct val="0"/>
        </a:spcAft>
        <a:defRPr sz="3200" kern="1200">
          <a:solidFill>
            <a:srgbClr val="404040"/>
          </a:solidFill>
          <a:latin typeface="Arial" charset="0"/>
          <a:ea typeface="Trebuchet MS" pitchFamily="34" charset="0"/>
          <a:cs typeface="+mj-cs"/>
        </a:defRPr>
      </a:lvl1pPr>
      <a:lvl2pPr algn="l" defTabSz="457200" rtl="0" eaLnBrk="0" fontAlgn="base" hangingPunct="0">
        <a:spcBef>
          <a:spcPct val="0"/>
        </a:spcBef>
        <a:spcAft>
          <a:spcPct val="0"/>
        </a:spcAft>
        <a:defRPr sz="3200">
          <a:solidFill>
            <a:srgbClr val="404040"/>
          </a:solidFill>
          <a:latin typeface="Arial" charset="0"/>
          <a:ea typeface="Trebuchet MS" pitchFamily="34" charset="0"/>
          <a:cs typeface="Trebuchet MS" pitchFamily="34" charset="0"/>
        </a:defRPr>
      </a:lvl2pPr>
      <a:lvl3pPr algn="l" defTabSz="457200" rtl="0" eaLnBrk="0" fontAlgn="base" hangingPunct="0">
        <a:spcBef>
          <a:spcPct val="0"/>
        </a:spcBef>
        <a:spcAft>
          <a:spcPct val="0"/>
        </a:spcAft>
        <a:defRPr sz="3200">
          <a:solidFill>
            <a:srgbClr val="404040"/>
          </a:solidFill>
          <a:latin typeface="Arial" charset="0"/>
          <a:ea typeface="Trebuchet MS" pitchFamily="34" charset="0"/>
          <a:cs typeface="Trebuchet MS" pitchFamily="34" charset="0"/>
        </a:defRPr>
      </a:lvl3pPr>
      <a:lvl4pPr algn="l" defTabSz="457200" rtl="0" eaLnBrk="0" fontAlgn="base" hangingPunct="0">
        <a:spcBef>
          <a:spcPct val="0"/>
        </a:spcBef>
        <a:spcAft>
          <a:spcPct val="0"/>
        </a:spcAft>
        <a:defRPr sz="3200">
          <a:solidFill>
            <a:srgbClr val="404040"/>
          </a:solidFill>
          <a:latin typeface="Arial" charset="0"/>
          <a:ea typeface="Trebuchet MS" pitchFamily="34" charset="0"/>
          <a:cs typeface="Trebuchet MS" pitchFamily="34" charset="0"/>
        </a:defRPr>
      </a:lvl4pPr>
      <a:lvl5pPr algn="l" defTabSz="457200" rtl="0" eaLnBrk="0" fontAlgn="base" hangingPunct="0">
        <a:spcBef>
          <a:spcPct val="0"/>
        </a:spcBef>
        <a:spcAft>
          <a:spcPct val="0"/>
        </a:spcAft>
        <a:defRPr sz="3200">
          <a:solidFill>
            <a:srgbClr val="404040"/>
          </a:solidFill>
          <a:latin typeface="Arial" charset="0"/>
          <a:ea typeface="Trebuchet MS" pitchFamily="34" charset="0"/>
          <a:cs typeface="Trebuchet MS" pitchFamily="34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ts val="600"/>
        </a:spcAft>
        <a:buClr>
          <a:srgbClr val="404040"/>
        </a:buClr>
        <a:buFont typeface="Wingdings 2" pitchFamily="18" charset="2"/>
        <a:buChar char=""/>
        <a:defRPr kern="1200">
          <a:solidFill>
            <a:srgbClr val="404040"/>
          </a:solidFill>
          <a:latin typeface="Arial" charset="0"/>
          <a:ea typeface="+mn-ea"/>
          <a:cs typeface="+mn-cs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ts val="600"/>
        </a:spcAft>
        <a:buClr>
          <a:srgbClr val="404040"/>
        </a:buClr>
        <a:buFont typeface="Wingdings 2" pitchFamily="18" charset="2"/>
        <a:buChar char=""/>
        <a:defRPr sz="1600" kern="1200">
          <a:solidFill>
            <a:srgbClr val="404040"/>
          </a:solidFill>
          <a:latin typeface="Arial" charset="0"/>
          <a:ea typeface="+mn-ea"/>
          <a:cs typeface="+mn-cs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ts val="600"/>
        </a:spcAft>
        <a:buClr>
          <a:srgbClr val="404040"/>
        </a:buClr>
        <a:buFont typeface="Wingdings 2" pitchFamily="18" charset="2"/>
        <a:buChar char=""/>
        <a:defRPr sz="1400" kern="1200">
          <a:solidFill>
            <a:srgbClr val="404040"/>
          </a:solidFill>
          <a:latin typeface="Arial" charset="0"/>
          <a:ea typeface="+mn-ea"/>
          <a:cs typeface="+mn-cs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ts val="600"/>
        </a:spcAft>
        <a:buClr>
          <a:srgbClr val="404040"/>
        </a:buClr>
        <a:buFont typeface="Wingdings 2" pitchFamily="18" charset="2"/>
        <a:buChar char=""/>
        <a:defRPr sz="1200" kern="1200">
          <a:solidFill>
            <a:srgbClr val="404040"/>
          </a:solidFill>
          <a:latin typeface="Arial" charset="0"/>
          <a:ea typeface="+mn-ea"/>
          <a:cs typeface="+mn-cs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ts val="600"/>
        </a:spcAft>
        <a:buClr>
          <a:srgbClr val="404040"/>
        </a:buClr>
        <a:buFont typeface="Wingdings 2" pitchFamily="18" charset="2"/>
        <a:buChar char=""/>
        <a:defRPr sz="1200" kern="1200">
          <a:solidFill>
            <a:srgbClr val="404040"/>
          </a:solidFill>
          <a:latin typeface="Arial" charset="0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eg"/><Relationship Id="rId3" Type="http://schemas.openxmlformats.org/officeDocument/2006/relationships/image" Target="../media/image1.jpeg"/><Relationship Id="rId7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image" Target="../media/image2.jpeg"/><Relationship Id="rId9" Type="http://schemas.openxmlformats.org/officeDocument/2006/relationships/image" Target="../media/image7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jpeg"/><Relationship Id="rId3" Type="http://schemas.openxmlformats.org/officeDocument/2006/relationships/diagramLayout" Target="../diagrams/layout5.xml"/><Relationship Id="rId7" Type="http://schemas.openxmlformats.org/officeDocument/2006/relationships/image" Target="../media/image37.jpeg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Relationship Id="rId9" Type="http://schemas.openxmlformats.org/officeDocument/2006/relationships/image" Target="../media/image39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.xml"/><Relationship Id="rId3" Type="http://schemas.openxmlformats.org/officeDocument/2006/relationships/diagramLayout" Target="../diagrams/layout1.xml"/><Relationship Id="rId7" Type="http://schemas.openxmlformats.org/officeDocument/2006/relationships/diagramData" Target="../diagrams/data2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11" Type="http://schemas.microsoft.com/office/2007/relationships/diagramDrawing" Target="../diagrams/drawing2.xml"/><Relationship Id="rId5" Type="http://schemas.openxmlformats.org/officeDocument/2006/relationships/diagramColors" Target="../diagrams/colors1.xml"/><Relationship Id="rId10" Type="http://schemas.openxmlformats.org/officeDocument/2006/relationships/diagramColors" Target="../diagrams/colors2.xml"/><Relationship Id="rId4" Type="http://schemas.openxmlformats.org/officeDocument/2006/relationships/diagramQuickStyle" Target="../diagrams/quickStyle1.xml"/><Relationship Id="rId9" Type="http://schemas.openxmlformats.org/officeDocument/2006/relationships/diagramQuickStyle" Target="../diagrams/quickStyle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7" Type="http://schemas.openxmlformats.org/officeDocument/2006/relationships/image" Target="../media/image15.jpeg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jpeg"/><Relationship Id="rId3" Type="http://schemas.openxmlformats.org/officeDocument/2006/relationships/diagramLayout" Target="../diagrams/layout4.xml"/><Relationship Id="rId7" Type="http://schemas.openxmlformats.org/officeDocument/2006/relationships/image" Target="../media/image16.jpeg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Relationship Id="rId9" Type="http://schemas.openxmlformats.org/officeDocument/2006/relationships/image" Target="../media/image1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7" Type="http://schemas.openxmlformats.org/officeDocument/2006/relationships/image" Target="../media/image29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jpeg"/><Relationship Id="rId3" Type="http://schemas.openxmlformats.org/officeDocument/2006/relationships/image" Target="../media/image31.jpeg"/><Relationship Id="rId7" Type="http://schemas.openxmlformats.org/officeDocument/2006/relationships/image" Target="../media/image35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4.jpeg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395536" y="548680"/>
            <a:ext cx="8748464" cy="822920"/>
          </a:xfrm>
        </p:spPr>
        <p:txBody>
          <a:bodyPr lIns="0" tIns="0" rIns="0" bIns="0" anchor="ctr"/>
          <a:lstStyle/>
          <a:p>
            <a:pPr algn="ctr" eaLnBrk="1" hangingPunct="1"/>
            <a:r>
              <a:rPr lang="ru-RU" altLang="ru-RU" sz="2800" b="0" dirty="0" smtClean="0">
                <a:solidFill>
                  <a:srgbClr val="002060"/>
                </a:solidFill>
                <a:latin typeface="Arial Black" pitchFamily="34" charset="0"/>
              </a:rPr>
              <a:t>Мониторинг состояния родников в рамках учебного проекта «Родники родного края»</a:t>
            </a:r>
          </a:p>
        </p:txBody>
      </p:sp>
      <p:sp>
        <p:nvSpPr>
          <p:cNvPr id="5129" name="Прямоугольник 1"/>
          <p:cNvSpPr>
            <a:spLocks noChangeArrowheads="1"/>
          </p:cNvSpPr>
          <p:nvPr/>
        </p:nvSpPr>
        <p:spPr bwMode="auto">
          <a:xfrm>
            <a:off x="2915816" y="46038"/>
            <a:ext cx="6228184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 eaLnBrk="1" hangingPunct="1"/>
            <a:r>
              <a:rPr lang="ru-RU" altLang="ru-RU" dirty="0" smtClean="0">
                <a:latin typeface="Arial Black" pitchFamily="34" charset="0"/>
              </a:rPr>
              <a:t>Экологический мониторинг</a:t>
            </a:r>
            <a:endParaRPr lang="ru-RU" altLang="ru-RU" dirty="0"/>
          </a:p>
        </p:txBody>
      </p:sp>
      <p:sp>
        <p:nvSpPr>
          <p:cNvPr id="5130" name="Прямоугольник 2"/>
          <p:cNvSpPr>
            <a:spLocks noChangeArrowheads="1"/>
          </p:cNvSpPr>
          <p:nvPr/>
        </p:nvSpPr>
        <p:spPr bwMode="auto">
          <a:xfrm>
            <a:off x="1908175" y="5732463"/>
            <a:ext cx="52197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ru-RU" altLang="ru-RU" sz="1600" dirty="0" smtClean="0">
                <a:latin typeface="Arial Black" pitchFamily="34" charset="0"/>
                <a:cs typeface="Times New Roman" pitchFamily="18" charset="0"/>
              </a:rPr>
              <a:t>Автор: </a:t>
            </a:r>
            <a:r>
              <a:rPr lang="ru-RU" altLang="ru-RU" sz="1600" dirty="0" smtClean="0">
                <a:latin typeface="Arial Black" pitchFamily="34" charset="0"/>
                <a:cs typeface="Times New Roman" pitchFamily="18" charset="0"/>
              </a:rPr>
              <a:t>Лобова Анастасия, 9 класс</a:t>
            </a:r>
          </a:p>
          <a:p>
            <a:pPr algn="ctr" eaLnBrk="1" hangingPunct="1"/>
            <a:r>
              <a:rPr lang="ru-RU" altLang="ru-RU" sz="1600" dirty="0" smtClean="0">
                <a:latin typeface="Arial Black" pitchFamily="34" charset="0"/>
                <a:cs typeface="Times New Roman" pitchFamily="18" charset="0"/>
              </a:rPr>
              <a:t>МБОУ </a:t>
            </a:r>
            <a:r>
              <a:rPr lang="ru-RU" altLang="ru-RU" sz="1600" dirty="0">
                <a:latin typeface="Arial Black" pitchFamily="34" charset="0"/>
                <a:cs typeface="Times New Roman" pitchFamily="18" charset="0"/>
              </a:rPr>
              <a:t>«</a:t>
            </a:r>
            <a:r>
              <a:rPr lang="ru-RU" altLang="ru-RU" sz="1600" dirty="0" err="1">
                <a:latin typeface="Arial Black" pitchFamily="34" charset="0"/>
                <a:cs typeface="Times New Roman" pitchFamily="18" charset="0"/>
              </a:rPr>
              <a:t>Коробовский</a:t>
            </a:r>
            <a:r>
              <a:rPr lang="ru-RU" altLang="ru-RU" sz="1600" dirty="0">
                <a:latin typeface="Arial Black" pitchFamily="34" charset="0"/>
                <a:cs typeface="Times New Roman" pitchFamily="18" charset="0"/>
              </a:rPr>
              <a:t> лицей» 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2195736" y="1556792"/>
            <a:ext cx="4572000" cy="1200329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/>
            <a:r>
              <a:rPr lang="ru-RU" b="1" dirty="0" smtClean="0"/>
              <a:t>Лесной родник к земле приник,</a:t>
            </a:r>
            <a:br>
              <a:rPr lang="ru-RU" b="1" dirty="0" smtClean="0"/>
            </a:br>
            <a:r>
              <a:rPr lang="ru-RU" b="1" dirty="0" smtClean="0"/>
              <a:t>Он не широк, он не велик.</a:t>
            </a:r>
            <a:br>
              <a:rPr lang="ru-RU" b="1" dirty="0" smtClean="0"/>
            </a:br>
            <a:r>
              <a:rPr lang="ru-RU" b="1" dirty="0" smtClean="0"/>
              <a:t>Воды напейся ключевой,</a:t>
            </a:r>
            <a:br>
              <a:rPr lang="ru-RU" b="1" dirty="0" smtClean="0"/>
            </a:br>
            <a:r>
              <a:rPr lang="ru-RU" b="1" dirty="0" smtClean="0"/>
              <a:t>Воды простой, воды живой.</a:t>
            </a:r>
            <a:endParaRPr lang="ru-RU" dirty="0"/>
          </a:p>
        </p:txBody>
      </p:sp>
      <p:pic>
        <p:nvPicPr>
          <p:cNvPr id="1026" name="Picture 2" descr="IMG2023082414511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76256" y="5157192"/>
            <a:ext cx="1988457" cy="13716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27" name="Picture 3" descr="IMG2023082412423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948264" y="3356992"/>
            <a:ext cx="1828800" cy="13716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28" name="Picture 4" descr="IMG20230824122018"/>
          <p:cNvPicPr>
            <a:picLocks noChangeAspect="1" noChangeArrowheads="1"/>
          </p:cNvPicPr>
          <p:nvPr/>
        </p:nvPicPr>
        <p:blipFill>
          <a:blip r:embed="rId5" cstate="print"/>
          <a:srcRect l="39689" t="5250"/>
          <a:stretch>
            <a:fillRect/>
          </a:stretch>
        </p:blipFill>
        <p:spPr bwMode="auto">
          <a:xfrm>
            <a:off x="7020272" y="1628800"/>
            <a:ext cx="1427013" cy="146304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29" name="Picture 5" descr="IMG20230824141457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51520" y="3356992"/>
            <a:ext cx="1828800" cy="13716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30" name="Picture 6" descr="IMG20230824133510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79512" y="5229200"/>
            <a:ext cx="1828800" cy="13716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31" name="Picture 7" descr="IMG20230824142213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95536" y="1484784"/>
            <a:ext cx="1828800" cy="13716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32" name="Picture 8" descr="IMG20230824130248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555776" y="2852936"/>
            <a:ext cx="3657600" cy="274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cover dir="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Заголовок 2"/>
          <p:cNvSpPr>
            <a:spLocks noGrp="1"/>
          </p:cNvSpPr>
          <p:nvPr>
            <p:ph type="title"/>
          </p:nvPr>
        </p:nvSpPr>
        <p:spPr>
          <a:xfrm>
            <a:off x="0" y="476672"/>
            <a:ext cx="9105900" cy="690141"/>
          </a:xfrm>
        </p:spPr>
        <p:txBody>
          <a:bodyPr/>
          <a:lstStyle/>
          <a:p>
            <a:pPr algn="ctr"/>
            <a:r>
              <a:rPr lang="ru-RU" altLang="ru-RU" sz="1800" dirty="0" smtClean="0">
                <a:solidFill>
                  <a:schemeClr val="tx1"/>
                </a:solidFill>
                <a:latin typeface="Arial Narrow" pitchFamily="34" charset="0"/>
                <a:cs typeface="Times New Roman" pitchFamily="18" charset="0"/>
              </a:rPr>
              <a:t>Сравнительный анализ родниковых вод </a:t>
            </a:r>
            <a:br>
              <a:rPr lang="ru-RU" altLang="ru-RU" sz="1800" dirty="0" smtClean="0">
                <a:solidFill>
                  <a:schemeClr val="tx1"/>
                </a:solidFill>
                <a:latin typeface="Arial Narrow" pitchFamily="34" charset="0"/>
                <a:cs typeface="Times New Roman" pitchFamily="18" charset="0"/>
              </a:rPr>
            </a:br>
            <a:r>
              <a:rPr lang="ru-RU" altLang="ru-RU" sz="1800" dirty="0" smtClean="0">
                <a:solidFill>
                  <a:schemeClr val="tx1"/>
                </a:solidFill>
                <a:latin typeface="Arial Narrow" pitchFamily="34" charset="0"/>
                <a:cs typeface="Times New Roman" pitchFamily="18" charset="0"/>
              </a:rPr>
              <a:t>Коробовского, Подлесного, </a:t>
            </a:r>
            <a:r>
              <a:rPr lang="ru-RU" altLang="ru-RU" sz="1800" dirty="0" err="1" smtClean="0">
                <a:solidFill>
                  <a:schemeClr val="tx1"/>
                </a:solidFill>
                <a:latin typeface="Arial Narrow" pitchFamily="34" charset="0"/>
                <a:cs typeface="Times New Roman" pitchFamily="18" charset="0"/>
              </a:rPr>
              <a:t>Шараповского</a:t>
            </a:r>
            <a:r>
              <a:rPr lang="ru-RU" altLang="ru-RU" sz="1800" dirty="0" smtClean="0">
                <a:solidFill>
                  <a:schemeClr val="tx1"/>
                </a:solidFill>
                <a:latin typeface="Arial Narrow" pitchFamily="34" charset="0"/>
                <a:cs typeface="Times New Roman" pitchFamily="18" charset="0"/>
              </a:rPr>
              <a:t> и </a:t>
            </a:r>
            <a:r>
              <a:rPr lang="ru-RU" altLang="ru-RU" sz="1800" dirty="0" err="1" smtClean="0">
                <a:solidFill>
                  <a:schemeClr val="tx1"/>
                </a:solidFill>
                <a:latin typeface="Arial Narrow" pitchFamily="34" charset="0"/>
                <a:cs typeface="Times New Roman" pitchFamily="18" charset="0"/>
              </a:rPr>
              <a:t>Середниковского</a:t>
            </a:r>
            <a:r>
              <a:rPr lang="ru-RU" altLang="ru-RU" sz="1800" dirty="0" smtClean="0">
                <a:solidFill>
                  <a:schemeClr val="tx1"/>
                </a:solidFill>
                <a:latin typeface="Arial Narrow" pitchFamily="34" charset="0"/>
                <a:cs typeface="Times New Roman" pitchFamily="18" charset="0"/>
              </a:rPr>
              <a:t> участковых лесничеств</a:t>
            </a:r>
          </a:p>
        </p:txBody>
      </p:sp>
      <p:graphicFrame>
        <p:nvGraphicFramePr>
          <p:cNvPr id="6" name="Объект 4"/>
          <p:cNvGraphicFramePr>
            <a:graphicFrameLocks noGrp="1"/>
          </p:cNvGraphicFramePr>
          <p:nvPr>
            <p:ph idx="1"/>
          </p:nvPr>
        </p:nvGraphicFramePr>
        <p:xfrm>
          <a:off x="34921" y="1124742"/>
          <a:ext cx="4681095" cy="5870287"/>
        </p:xfrm>
        <a:graphic>
          <a:graphicData uri="http://schemas.openxmlformats.org/drawingml/2006/table">
            <a:tbl>
              <a:tblPr>
                <a:tableStyleId>{8A107856-5554-42FB-B03E-39F5DBC370BA}</a:tableStyleId>
              </a:tblPr>
              <a:tblGrid>
                <a:gridCol w="818327"/>
                <a:gridCol w="500669"/>
                <a:gridCol w="841819"/>
                <a:gridCol w="576064"/>
                <a:gridCol w="648072"/>
                <a:gridCol w="576064"/>
                <a:gridCol w="720080"/>
              </a:tblGrid>
              <a:tr h="1616687">
                <a:tc row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b="1" i="1" kern="12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Наименование показателя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b="1" i="1" dirty="0">
                          <a:solidFill>
                            <a:srgbClr val="001933"/>
                          </a:solidFill>
                          <a:latin typeface="Times New Roman"/>
                          <a:ea typeface="Times New Roman"/>
                        </a:rPr>
                        <a:t>Родник№1</a:t>
                      </a:r>
                      <a:endParaRPr lang="ru-RU" sz="1200" b="1" dirty="0">
                        <a:solidFill>
                          <a:srgbClr val="001933"/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b="1" i="1" dirty="0">
                          <a:solidFill>
                            <a:srgbClr val="001933"/>
                          </a:solidFill>
                          <a:latin typeface="Times New Roman"/>
                          <a:ea typeface="Times New Roman"/>
                        </a:rPr>
                        <a:t>«Чистый родник» </a:t>
                      </a:r>
                      <a:r>
                        <a:rPr lang="ru-RU" sz="1200" b="1" i="1" dirty="0">
                          <a:solidFill>
                            <a:srgbClr val="001933"/>
                          </a:solidFill>
                          <a:latin typeface="Times New Roman"/>
                          <a:ea typeface="Calibri"/>
                        </a:rPr>
                        <a:t>Коробовское участковое лесничество квартал 34 выдел 51(49)</a:t>
                      </a:r>
                      <a:endParaRPr lang="ru-RU" sz="1200" b="1" dirty="0">
                        <a:solidFill>
                          <a:srgbClr val="001933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b="1" i="1" dirty="0">
                          <a:solidFill>
                            <a:srgbClr val="001933"/>
                          </a:solidFill>
                          <a:latin typeface="Times New Roman"/>
                          <a:ea typeface="Times New Roman"/>
                        </a:rPr>
                        <a:t>Родник№2</a:t>
                      </a:r>
                      <a:r>
                        <a:rPr lang="ru-RU" sz="1200" b="1" i="1" dirty="0">
                          <a:solidFill>
                            <a:srgbClr val="001933"/>
                          </a:solidFill>
                          <a:latin typeface="Times New Roman"/>
                          <a:ea typeface="Calibri"/>
                        </a:rPr>
                        <a:t> Коробовское участковое лесничество квартал 34 </a:t>
                      </a:r>
                      <a:endParaRPr lang="ru-RU" sz="1200" b="1" dirty="0">
                        <a:solidFill>
                          <a:srgbClr val="001933"/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b="1" i="1" dirty="0">
                          <a:solidFill>
                            <a:srgbClr val="001933"/>
                          </a:solidFill>
                          <a:latin typeface="Times New Roman"/>
                          <a:ea typeface="Calibri"/>
                        </a:rPr>
                        <a:t>выдел 51(49)</a:t>
                      </a:r>
                      <a:endParaRPr lang="ru-RU" sz="1200" b="1" dirty="0">
                        <a:solidFill>
                          <a:srgbClr val="001933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b="1" i="1" dirty="0">
                          <a:solidFill>
                            <a:srgbClr val="001933"/>
                          </a:solidFill>
                          <a:latin typeface="Times New Roman"/>
                          <a:ea typeface="Times New Roman"/>
                        </a:rPr>
                        <a:t>Родник№3 </a:t>
                      </a:r>
                      <a:r>
                        <a:rPr lang="ru-RU" sz="1200" b="1" i="1" dirty="0" smtClean="0">
                          <a:solidFill>
                            <a:srgbClr val="001933"/>
                          </a:solidFill>
                          <a:latin typeface="Times New Roman"/>
                          <a:ea typeface="Calibri"/>
                        </a:rPr>
                        <a:t>Подлесное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b="1" i="1" dirty="0" smtClean="0">
                          <a:solidFill>
                            <a:srgbClr val="001933"/>
                          </a:solidFill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ru-RU" sz="1200" b="1" i="1" dirty="0">
                          <a:solidFill>
                            <a:srgbClr val="001933"/>
                          </a:solidFill>
                          <a:latin typeface="Times New Roman"/>
                          <a:ea typeface="Calibri"/>
                        </a:rPr>
                        <a:t>участковое </a:t>
                      </a:r>
                      <a:r>
                        <a:rPr lang="ru-RU" sz="1200" b="1" i="1" dirty="0" smtClean="0">
                          <a:solidFill>
                            <a:srgbClr val="001933"/>
                          </a:solidFill>
                          <a:latin typeface="Times New Roman"/>
                          <a:ea typeface="Calibri"/>
                        </a:rPr>
                        <a:t>лесничество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b="1" i="1" dirty="0" smtClean="0">
                          <a:solidFill>
                            <a:srgbClr val="001933"/>
                          </a:solidFill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ru-RU" sz="1200" b="1" i="1" dirty="0">
                          <a:solidFill>
                            <a:srgbClr val="001933"/>
                          </a:solidFill>
                          <a:latin typeface="Times New Roman"/>
                          <a:ea typeface="Calibri"/>
                        </a:rPr>
                        <a:t>квартал28 выдел 7(56)</a:t>
                      </a:r>
                      <a:endParaRPr lang="ru-RU" sz="1200" b="1" dirty="0">
                        <a:solidFill>
                          <a:srgbClr val="001933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36990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b="1" i="1" dirty="0" smtClean="0">
                          <a:latin typeface="Times New Roman"/>
                          <a:ea typeface="Times New Roman"/>
                        </a:rPr>
                        <a:t>2013г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b="1" i="1" dirty="0" smtClean="0">
                          <a:latin typeface="Times New Roman"/>
                          <a:ea typeface="Times New Roman"/>
                        </a:rPr>
                        <a:t>2023г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b="1" i="1" dirty="0" smtClean="0">
                          <a:latin typeface="Times New Roman"/>
                          <a:ea typeface="Times New Roman"/>
                        </a:rPr>
                        <a:t>2013г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b="1" i="1" dirty="0" smtClean="0">
                          <a:latin typeface="Times New Roman"/>
                          <a:ea typeface="Times New Roman"/>
                        </a:rPr>
                        <a:t>2023г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b="1" i="1" dirty="0" smtClean="0">
                          <a:latin typeface="Times New Roman"/>
                          <a:ea typeface="Times New Roman"/>
                        </a:rPr>
                        <a:t>2013г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b="1" i="1" dirty="0" smtClean="0">
                          <a:latin typeface="Times New Roman"/>
                          <a:ea typeface="Times New Roman"/>
                        </a:rPr>
                        <a:t>2023г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31766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</a:rPr>
                        <a:t>Мутность, баллы                   </a:t>
                      </a:r>
                    </a:p>
                  </a:txBody>
                  <a:tcPr marL="68580" marR="68580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</a:rPr>
                        <a:t>0</a:t>
                      </a: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</a:rPr>
                        <a:t>0</a:t>
                      </a: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</a:rPr>
                        <a:t>0</a:t>
                      </a: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</a:rPr>
                        <a:t>0</a:t>
                      </a: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</a:rPr>
                        <a:t>0</a:t>
                      </a: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</a:rPr>
                        <a:t>0</a:t>
                      </a: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31194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</a:rPr>
                        <a:t>Запах, баллы                           </a:t>
                      </a:r>
                    </a:p>
                  </a:txBody>
                  <a:tcPr marL="68580" marR="68580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</a:rPr>
                        <a:t>0</a:t>
                      </a: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</a:rPr>
                        <a:t>0</a:t>
                      </a: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</a:rPr>
                        <a:t>0</a:t>
                      </a: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</a:rPr>
                        <a:t>1</a:t>
                      </a: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</a:rPr>
                        <a:t>0</a:t>
                      </a: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</a:rPr>
                        <a:t>0</a:t>
                      </a: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339057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</a:rPr>
                        <a:t>Цветность, баллы                       </a:t>
                      </a:r>
                    </a:p>
                  </a:txBody>
                  <a:tcPr marL="68580" marR="68580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</a:rPr>
                        <a:t>0</a:t>
                      </a: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</a:rPr>
                        <a:t>0</a:t>
                      </a: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</a:rPr>
                        <a:t>0</a:t>
                      </a: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</a:rPr>
                        <a:t>0</a:t>
                      </a: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</a:rPr>
                        <a:t>0</a:t>
                      </a: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</a:rPr>
                        <a:t>0</a:t>
                      </a: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58564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</a:rPr>
                        <a:t>Вкус                                       </a:t>
                      </a:r>
                    </a:p>
                  </a:txBody>
                  <a:tcPr marL="68580" marR="68580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</a:rPr>
                        <a:t>0</a:t>
                      </a: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</a:rPr>
                        <a:t>0</a:t>
                      </a: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</a:rPr>
                        <a:t>0</a:t>
                      </a: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</a:rPr>
                        <a:t>0</a:t>
                      </a: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</a:rPr>
                        <a:t>0</a:t>
                      </a: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</a:rPr>
                        <a:t>0</a:t>
                      </a: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58564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dirty="0" err="1">
                          <a:latin typeface="Times New Roman"/>
                          <a:ea typeface="Times New Roman"/>
                        </a:rPr>
                        <a:t>рН</a:t>
                      </a:r>
                      <a:r>
                        <a:rPr lang="ru-RU" sz="1200" dirty="0">
                          <a:latin typeface="Times New Roman"/>
                          <a:ea typeface="Times New Roman"/>
                        </a:rPr>
                        <a:t>                                           </a:t>
                      </a:r>
                    </a:p>
                  </a:txBody>
                  <a:tcPr marL="68580" marR="68580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</a:rPr>
                        <a:t>6,5</a:t>
                      </a: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</a:rPr>
                        <a:t>6</a:t>
                      </a: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</a:rPr>
                        <a:t>6,0</a:t>
                      </a: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</a:rPr>
                        <a:t>6</a:t>
                      </a: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</a:rPr>
                        <a:t>6,0</a:t>
                      </a: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</a:rPr>
                        <a:t>6,0</a:t>
                      </a: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58564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</a:rPr>
                        <a:t>Общая жесткость </a:t>
                      </a:r>
                      <a:r>
                        <a:rPr lang="ru-RU" sz="1200" dirty="0" err="1">
                          <a:latin typeface="Times New Roman"/>
                          <a:ea typeface="Times New Roman"/>
                        </a:rPr>
                        <a:t>мг-экв</a:t>
                      </a:r>
                      <a:r>
                        <a:rPr lang="ru-RU" sz="1200" dirty="0">
                          <a:latin typeface="Times New Roman"/>
                          <a:ea typeface="Times New Roman"/>
                        </a:rPr>
                        <a:t>/л</a:t>
                      </a:r>
                    </a:p>
                  </a:txBody>
                  <a:tcPr marL="68580" marR="68580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</a:rPr>
                        <a:t>1,1</a:t>
                      </a: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</a:rPr>
                        <a:t>2,0</a:t>
                      </a: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</a:rPr>
                        <a:t>1,0</a:t>
                      </a: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</a:rPr>
                        <a:t>2,0</a:t>
                      </a: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</a:rPr>
                        <a:t>3,0</a:t>
                      </a: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</a:rPr>
                        <a:t>2,0</a:t>
                      </a: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297959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200" dirty="0">
                          <a:latin typeface="Times New Roman"/>
                          <a:ea typeface="Times New Roman"/>
                        </a:rPr>
                        <a:t>t</a:t>
                      </a:r>
                      <a:r>
                        <a:rPr lang="ru-RU" sz="1200" dirty="0" err="1">
                          <a:latin typeface="Times New Roman"/>
                          <a:ea typeface="Times New Roman"/>
                        </a:rPr>
                        <a:t>º </a:t>
                      </a:r>
                      <a:r>
                        <a:rPr lang="ru-RU" sz="1200" dirty="0">
                          <a:latin typeface="Times New Roman"/>
                          <a:ea typeface="Times New Roman"/>
                        </a:rPr>
                        <a:t>воды                                    </a:t>
                      </a:r>
                    </a:p>
                  </a:txBody>
                  <a:tcPr marL="68580" marR="68580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</a:rPr>
                        <a:t>9º</a:t>
                      </a: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</a:rPr>
                        <a:t>9</a:t>
                      </a:r>
                      <a:r>
                        <a:rPr lang="ru-RU" sz="1200" b="1" baseline="30000">
                          <a:latin typeface="Times New Roman"/>
                          <a:ea typeface="Times New Roman"/>
                        </a:rPr>
                        <a:t>о</a:t>
                      </a: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</a:rPr>
                        <a:t>10º</a:t>
                      </a: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</a:rPr>
                        <a:t>11</a:t>
                      </a:r>
                      <a:r>
                        <a:rPr lang="ru-RU" sz="1200" b="1" baseline="30000">
                          <a:latin typeface="Times New Roman"/>
                          <a:ea typeface="Times New Roman"/>
                        </a:rPr>
                        <a:t>о</a:t>
                      </a: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</a:rPr>
                        <a:t>9º</a:t>
                      </a: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</a:rPr>
                        <a:t>9º</a:t>
                      </a: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339057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</a:rPr>
                        <a:t>Сульфаты      мг/л                         </a:t>
                      </a:r>
                    </a:p>
                  </a:txBody>
                  <a:tcPr marL="68580" marR="68580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</a:rPr>
                        <a:t>30,1 </a:t>
                      </a: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</a:rPr>
                        <a:t>30</a:t>
                      </a: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</a:rPr>
                        <a:t>38,5 </a:t>
                      </a: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</a:rPr>
                        <a:t>38</a:t>
                      </a: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</a:rPr>
                        <a:t>55 </a:t>
                      </a: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</a:rPr>
                        <a:t>55,3</a:t>
                      </a: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339057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</a:rPr>
                        <a:t>Хлориды       мг/л                       </a:t>
                      </a:r>
                    </a:p>
                  </a:txBody>
                  <a:tcPr marL="68580" marR="68580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</a:rPr>
                        <a:t>107</a:t>
                      </a: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</a:rPr>
                        <a:t>71,2</a:t>
                      </a: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</a:rPr>
                        <a:t>129 </a:t>
                      </a: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</a:rPr>
                        <a:t>89</a:t>
                      </a: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</a:rPr>
                        <a:t>72</a:t>
                      </a: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</a:rPr>
                        <a:t>71,2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4" name="Заголовок 1"/>
          <p:cNvSpPr txBox="1">
            <a:spLocks/>
          </p:cNvSpPr>
          <p:nvPr/>
        </p:nvSpPr>
        <p:spPr bwMode="auto">
          <a:xfrm>
            <a:off x="1115616" y="1"/>
            <a:ext cx="6408712" cy="332656"/>
          </a:xfrm>
          <a:prstGeom prst="roundRect">
            <a:avLst>
              <a:gd name="adj" fmla="val 21667"/>
            </a:avLst>
          </a:prstGeom>
          <a:noFill/>
          <a:ln>
            <a:noFill/>
          </a:ln>
          <a:extLst/>
        </p:spPr>
        <p:txBody>
          <a:bodyPr anchor="ctr"/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2"/>
                </a:solidFill>
                <a:latin typeface="Arial" charset="0"/>
                <a:cs typeface="Arial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2"/>
                </a:solidFill>
                <a:latin typeface="Arial" charset="0"/>
                <a:cs typeface="Arial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2"/>
                </a:solidFill>
                <a:latin typeface="Arial" charset="0"/>
                <a:cs typeface="Arial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2"/>
                </a:solidFill>
                <a:latin typeface="Arial" charset="0"/>
                <a:cs typeface="Arial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2"/>
                </a:solidFill>
                <a:latin typeface="Arial" charset="0"/>
                <a:cs typeface="Arial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2"/>
                </a:solidFill>
                <a:latin typeface="Arial" charset="0"/>
                <a:cs typeface="Arial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2"/>
                </a:solidFill>
                <a:latin typeface="Arial" charset="0"/>
                <a:cs typeface="Arial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2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defRPr/>
            </a:pPr>
            <a:r>
              <a:rPr lang="ru-RU" altLang="ru-RU" sz="3000" kern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Результаты исследований:</a:t>
            </a:r>
            <a:endParaRPr lang="ru-RU" altLang="ru-RU" sz="3000" kern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5" name="Объект 4"/>
          <p:cNvGraphicFramePr>
            <a:graphicFrameLocks/>
          </p:cNvGraphicFramePr>
          <p:nvPr/>
        </p:nvGraphicFramePr>
        <p:xfrm>
          <a:off x="4716016" y="1124745"/>
          <a:ext cx="4427984" cy="5876149"/>
        </p:xfrm>
        <a:graphic>
          <a:graphicData uri="http://schemas.openxmlformats.org/drawingml/2006/table">
            <a:tbl>
              <a:tblPr>
                <a:tableStyleId>{8A107856-5554-42FB-B03E-39F5DBC370BA}</a:tableStyleId>
              </a:tblPr>
              <a:tblGrid>
                <a:gridCol w="1229996"/>
                <a:gridCol w="1086088"/>
                <a:gridCol w="993835"/>
                <a:gridCol w="1118065"/>
              </a:tblGrid>
              <a:tr h="1663998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b="1" i="1" dirty="0">
                          <a:solidFill>
                            <a:srgbClr val="001933"/>
                          </a:solidFill>
                          <a:latin typeface="Times New Roman"/>
                          <a:ea typeface="Times New Roman"/>
                        </a:rPr>
                        <a:t>Родник№4 </a:t>
                      </a:r>
                      <a:r>
                        <a:rPr lang="ru-RU" sz="1200" b="1" i="1" dirty="0" err="1">
                          <a:solidFill>
                            <a:srgbClr val="001933"/>
                          </a:solidFill>
                          <a:latin typeface="Times New Roman"/>
                          <a:ea typeface="Times New Roman"/>
                        </a:rPr>
                        <a:t>Шараповское</a:t>
                      </a:r>
                      <a:r>
                        <a:rPr lang="ru-RU" sz="1200" b="1" i="1" dirty="0">
                          <a:solidFill>
                            <a:srgbClr val="001933"/>
                          </a:solidFill>
                          <a:latin typeface="Times New Roman"/>
                          <a:ea typeface="Times New Roman"/>
                        </a:rPr>
                        <a:t> участковое лесничество квартал 29 выделе 41 </a:t>
                      </a:r>
                      <a:endParaRPr lang="ru-RU" sz="1200" dirty="0">
                        <a:solidFill>
                          <a:srgbClr val="001933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b="1" i="1" dirty="0">
                          <a:solidFill>
                            <a:srgbClr val="001933"/>
                          </a:solidFill>
                          <a:latin typeface="Times New Roman"/>
                          <a:ea typeface="Times New Roman"/>
                        </a:rPr>
                        <a:t>Родник№5</a:t>
                      </a:r>
                      <a:endParaRPr lang="ru-RU" sz="1200" dirty="0">
                        <a:solidFill>
                          <a:srgbClr val="001933"/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b="1" i="1" dirty="0" err="1">
                          <a:solidFill>
                            <a:srgbClr val="001933"/>
                          </a:solidFill>
                          <a:latin typeface="Times New Roman"/>
                          <a:ea typeface="Times New Roman"/>
                        </a:rPr>
                        <a:t>Середниковское</a:t>
                      </a:r>
                      <a:endParaRPr lang="ru-RU" sz="1200" dirty="0">
                        <a:solidFill>
                          <a:srgbClr val="001933"/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b="1" i="1" dirty="0">
                          <a:solidFill>
                            <a:srgbClr val="001933"/>
                          </a:solidFill>
                          <a:latin typeface="Times New Roman"/>
                          <a:ea typeface="Times New Roman"/>
                        </a:rPr>
                        <a:t>участковое лесничество квартал 26 выдел 15о</a:t>
                      </a:r>
                      <a:endParaRPr lang="ru-RU" sz="1200" dirty="0">
                        <a:solidFill>
                          <a:srgbClr val="001933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b="1" i="1" dirty="0">
                          <a:solidFill>
                            <a:srgbClr val="001933"/>
                          </a:solidFill>
                          <a:latin typeface="Times New Roman"/>
                          <a:ea typeface="Times New Roman"/>
                        </a:rPr>
                        <a:t>Родник№6 «</a:t>
                      </a:r>
                      <a:r>
                        <a:rPr lang="ru-RU" sz="1200" b="1" i="1" dirty="0" err="1">
                          <a:solidFill>
                            <a:srgbClr val="001933"/>
                          </a:solidFill>
                          <a:latin typeface="Times New Roman"/>
                          <a:ea typeface="Times New Roman"/>
                        </a:rPr>
                        <a:t>Митинский</a:t>
                      </a:r>
                      <a:r>
                        <a:rPr lang="ru-RU" sz="1200" b="1" i="1" dirty="0">
                          <a:solidFill>
                            <a:srgbClr val="001933"/>
                          </a:solidFill>
                          <a:latin typeface="Times New Roman"/>
                          <a:ea typeface="Times New Roman"/>
                        </a:rPr>
                        <a:t>»</a:t>
                      </a:r>
                      <a:endParaRPr lang="ru-RU" sz="1200" dirty="0">
                        <a:solidFill>
                          <a:srgbClr val="001933"/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b="1" i="1" dirty="0">
                          <a:solidFill>
                            <a:srgbClr val="001933"/>
                          </a:solidFill>
                          <a:latin typeface="Times New Roman"/>
                          <a:ea typeface="Times New Roman"/>
                        </a:rPr>
                        <a:t>сельское поселение</a:t>
                      </a:r>
                      <a:endParaRPr lang="ru-RU" sz="1200" dirty="0">
                        <a:solidFill>
                          <a:srgbClr val="001933"/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b="1" i="1" dirty="0">
                          <a:solidFill>
                            <a:srgbClr val="001933"/>
                          </a:solidFill>
                          <a:latin typeface="Times New Roman"/>
                          <a:ea typeface="Times New Roman"/>
                        </a:rPr>
                        <a:t>Дмитровское</a:t>
                      </a:r>
                      <a:endParaRPr lang="ru-RU" sz="1200" dirty="0">
                        <a:solidFill>
                          <a:srgbClr val="001933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b="1" i="1" dirty="0">
                          <a:solidFill>
                            <a:srgbClr val="001933"/>
                          </a:solidFill>
                          <a:latin typeface="Times New Roman"/>
                          <a:ea typeface="Times New Roman"/>
                        </a:rPr>
                        <a:t>Нормы ПДК по </a:t>
                      </a:r>
                      <a:r>
                        <a:rPr lang="ru-RU" sz="1200" b="1" i="1" dirty="0" err="1">
                          <a:solidFill>
                            <a:srgbClr val="001933"/>
                          </a:solidFill>
                          <a:latin typeface="Times New Roman"/>
                          <a:ea typeface="Times New Roman"/>
                        </a:rPr>
                        <a:t>СанПиН</a:t>
                      </a:r>
                      <a:r>
                        <a:rPr lang="ru-RU" sz="1200" b="1" i="1" dirty="0">
                          <a:solidFill>
                            <a:srgbClr val="001933"/>
                          </a:solidFill>
                          <a:latin typeface="Times New Roman"/>
                          <a:ea typeface="Times New Roman"/>
                        </a:rPr>
                        <a:t> 2.1.4.1074-01</a:t>
                      </a:r>
                      <a:endParaRPr lang="ru-RU" sz="1200" dirty="0">
                        <a:solidFill>
                          <a:srgbClr val="001933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35222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b="1" i="1">
                          <a:latin typeface="Times New Roman"/>
                          <a:ea typeface="Times New Roman"/>
                        </a:rPr>
                        <a:t>2023год</a:t>
                      </a: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b="1" i="1">
                          <a:latin typeface="Times New Roman"/>
                          <a:ea typeface="Times New Roman"/>
                        </a:rPr>
                        <a:t>2023год</a:t>
                      </a: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b="1" i="1">
                          <a:latin typeface="Times New Roman"/>
                          <a:ea typeface="Times New Roman"/>
                        </a:rPr>
                        <a:t>2023год</a:t>
                      </a: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48979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</a:rPr>
                        <a:t>0</a:t>
                      </a: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</a:rPr>
                        <a:t>0</a:t>
                      </a: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</a:rPr>
                        <a:t>0</a:t>
                      </a: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</a:rPr>
                        <a:t>-</a:t>
                      </a: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348979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</a:rPr>
                        <a:t>0</a:t>
                      </a: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</a:rPr>
                        <a:t>0</a:t>
                      </a: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</a:rPr>
                        <a:t>1</a:t>
                      </a: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</a:rPr>
                        <a:t>до 2</a:t>
                      </a: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348979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</a:rPr>
                        <a:t>0</a:t>
                      </a: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</a:rPr>
                        <a:t>0</a:t>
                      </a: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</a:rPr>
                        <a:t>0</a:t>
                      </a: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</a:rPr>
                        <a:t>-</a:t>
                      </a: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602784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</a:rPr>
                        <a:t>0</a:t>
                      </a: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</a:rPr>
                        <a:t>0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</a:rPr>
                        <a:t>0</a:t>
                      </a: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</a:rPr>
                        <a:t>до 2</a:t>
                      </a: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602784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</a:rPr>
                        <a:t>4,0</a:t>
                      </a: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</a:rPr>
                        <a:t>6</a:t>
                      </a: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</a:rPr>
                        <a:t>6</a:t>
                      </a: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</a:rPr>
                        <a:t>6-9</a:t>
                      </a: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602784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</a:rPr>
                        <a:t>6,0</a:t>
                      </a: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</a:rPr>
                        <a:t>2,0</a:t>
                      </a: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</a:rPr>
                        <a:t>2,0</a:t>
                      </a: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</a:rPr>
                        <a:t>7,0</a:t>
                      </a: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306679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</a:rPr>
                        <a:t>9º</a:t>
                      </a: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</a:rPr>
                        <a:t>9</a:t>
                      </a: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</a:rPr>
                        <a:t>10</a:t>
                      </a:r>
                      <a:r>
                        <a:rPr lang="ru-RU" sz="1200" b="1" baseline="30000">
                          <a:latin typeface="Times New Roman"/>
                          <a:ea typeface="Times New Roman"/>
                        </a:rPr>
                        <a:t>о</a:t>
                      </a: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b="1" i="1">
                          <a:latin typeface="Times New Roman"/>
                          <a:ea typeface="Times New Roman"/>
                        </a:rPr>
                        <a:t>-</a:t>
                      </a: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348979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</a:rPr>
                        <a:t>30,2 </a:t>
                      </a: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</a:rPr>
                        <a:t>29,3</a:t>
                      </a: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</a:rPr>
                        <a:t>45,3</a:t>
                      </a: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</a:rPr>
                        <a:t>500</a:t>
                      </a: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348979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</a:rPr>
                        <a:t>53,4</a:t>
                      </a: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</a:rPr>
                        <a:t>35,6</a:t>
                      </a: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</a:rPr>
                        <a:t>53,4</a:t>
                      </a: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</a:rPr>
                        <a:t>350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держимое 2"/>
          <p:cNvSpPr>
            <a:spLocks noGrp="1"/>
          </p:cNvSpPr>
          <p:nvPr>
            <p:ph idx="1"/>
          </p:nvPr>
        </p:nvSpPr>
        <p:spPr>
          <a:xfrm>
            <a:off x="0" y="764704"/>
            <a:ext cx="9144000" cy="6093296"/>
          </a:xfrm>
          <a:prstGeom prst="verticalScroll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>
                <a:lumMod val="75000"/>
              </a:schemeClr>
            </a:solidFill>
          </a:ln>
        </p:spPr>
        <p:txBody>
          <a:bodyPr>
            <a:noAutofit/>
          </a:bodyPr>
          <a:lstStyle/>
          <a:p>
            <a:pPr marL="0" indent="0">
              <a:spcBef>
                <a:spcPts val="0"/>
              </a:spcBef>
              <a:buFont typeface="Wingdings" pitchFamily="2" charset="2"/>
              <a:buNone/>
              <a:defRPr/>
            </a:pPr>
            <a:r>
              <a:rPr lang="ru-RU" sz="1800" b="1" u="sng" dirty="0" smtClean="0">
                <a:solidFill>
                  <a:schemeClr val="tx1">
                    <a:lumMod val="50000"/>
                  </a:schemeClr>
                </a:solidFill>
                <a:latin typeface="Arial Narrow" panose="020B0606020202030204" pitchFamily="34" charset="0"/>
                <a:cs typeface="Times New Roman" pitchFamily="18" charset="0"/>
              </a:rPr>
              <a:t>1. </a:t>
            </a:r>
            <a:r>
              <a:rPr lang="ru-RU" sz="2000" b="1" u="sng" dirty="0" smtClean="0">
                <a:solidFill>
                  <a:schemeClr val="tx1">
                    <a:lumMod val="50000"/>
                  </a:schemeClr>
                </a:solidFill>
                <a:latin typeface="Arial Narrow" panose="020B0606020202030204" pitchFamily="34" charset="0"/>
                <a:cs typeface="Times New Roman" pitchFamily="18" charset="0"/>
              </a:rPr>
              <a:t>Наименование селения, близ которого находится родник, и район</a:t>
            </a:r>
            <a:r>
              <a:rPr lang="ru-RU" sz="2000" b="1" dirty="0" smtClean="0">
                <a:solidFill>
                  <a:schemeClr val="tx1">
                    <a:lumMod val="50000"/>
                  </a:schemeClr>
                </a:solidFill>
                <a:latin typeface="Arial Narrow" panose="020B0606020202030204" pitchFamily="34" charset="0"/>
                <a:cs typeface="Times New Roman" pitchFamily="18" charset="0"/>
              </a:rPr>
              <a:t>: 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None/>
              <a:defRPr/>
            </a:pPr>
            <a:r>
              <a:rPr lang="ru-RU" sz="2000" b="1" i="1" dirty="0" smtClean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  <a:cs typeface="Times New Roman" pitchFamily="18" charset="0"/>
              </a:rPr>
              <a:t> с. Дмитровский Погост, г.о. Шатура</a:t>
            </a:r>
            <a:r>
              <a:rPr lang="ru-RU" sz="2000" b="1" i="1" dirty="0" smtClean="0">
                <a:solidFill>
                  <a:schemeClr val="accent1">
                    <a:lumMod val="50000"/>
                  </a:schemeClr>
                </a:solidFill>
                <a:latin typeface="Arial Narrow" panose="020B0606020202030204" pitchFamily="34" charset="0"/>
                <a:cs typeface="Times New Roman" pitchFamily="18" charset="0"/>
              </a:rPr>
              <a:t>.</a:t>
            </a:r>
            <a:endParaRPr lang="ru-RU" sz="2000" b="1" dirty="0" smtClean="0">
              <a:solidFill>
                <a:schemeClr val="accent1">
                  <a:lumMod val="50000"/>
                </a:schemeClr>
              </a:solidFill>
              <a:latin typeface="Arial Narrow" panose="020B0606020202030204" pitchFamily="34" charset="0"/>
              <a:cs typeface="Times New Roman" pitchFamily="18" charset="0"/>
            </a:endParaRPr>
          </a:p>
          <a:p>
            <a:pPr marL="0" indent="0">
              <a:spcBef>
                <a:spcPts val="0"/>
              </a:spcBef>
              <a:buNone/>
              <a:defRPr/>
            </a:pPr>
            <a:r>
              <a:rPr lang="ru-RU" sz="2000" b="1" u="sng" dirty="0" smtClean="0">
                <a:solidFill>
                  <a:schemeClr val="tx1">
                    <a:lumMod val="50000"/>
                  </a:schemeClr>
                </a:solidFill>
                <a:latin typeface="Arial Narrow" panose="020B0606020202030204" pitchFamily="34" charset="0"/>
                <a:cs typeface="Times New Roman" pitchFamily="18" charset="0"/>
              </a:rPr>
              <a:t>2. Географическое положение родника и высотное положение над уровнем реки:</a:t>
            </a:r>
            <a:r>
              <a:rPr lang="ru-RU" sz="2000" b="1" dirty="0" smtClean="0">
                <a:solidFill>
                  <a:schemeClr val="tx1">
                    <a:lumMod val="50000"/>
                  </a:schemeClr>
                </a:solidFill>
                <a:latin typeface="Arial Narrow" panose="020B0606020202030204" pitchFamily="34" charset="0"/>
                <a:cs typeface="Times New Roman" pitchFamily="18" charset="0"/>
              </a:rPr>
              <a:t> </a:t>
            </a:r>
            <a:r>
              <a:rPr lang="ru-RU" sz="2000" b="1" i="1" dirty="0" smtClean="0">
                <a:solidFill>
                  <a:schemeClr val="tx2">
                    <a:lumMod val="75000"/>
                  </a:schemeClr>
                </a:solidFill>
                <a:latin typeface="Arial Narrow" pitchFamily="34" charset="0"/>
              </a:rPr>
              <a:t>Родник расположен в 400 м от Коробовского МТМ к северу-востоку, в 15 м правее от старой лесной дороги к деревне Марковской</a:t>
            </a:r>
            <a:r>
              <a:rPr lang="ru-RU" sz="2000" b="1" i="1" dirty="0" smtClean="0">
                <a:solidFill>
                  <a:schemeClr val="tx2">
                    <a:lumMod val="75000"/>
                  </a:schemeClr>
                </a:solidFill>
                <a:latin typeface="Arial Narrow" pitchFamily="34" charset="0"/>
                <a:cs typeface="Times New Roman" pitchFamily="18" charset="0"/>
              </a:rPr>
              <a:t>.</a:t>
            </a:r>
          </a:p>
          <a:p>
            <a:pPr marL="0" indent="0">
              <a:spcBef>
                <a:spcPts val="0"/>
              </a:spcBef>
              <a:buNone/>
              <a:defRPr/>
            </a:pPr>
            <a:r>
              <a:rPr lang="ru-RU" sz="2000" b="1" u="sng" dirty="0" smtClean="0">
                <a:solidFill>
                  <a:schemeClr val="tx1">
                    <a:lumMod val="50000"/>
                  </a:schemeClr>
                </a:solidFill>
                <a:latin typeface="Arial Narrow" panose="020B0606020202030204" pitchFamily="34" charset="0"/>
                <a:cs typeface="Times New Roman" pitchFamily="18" charset="0"/>
              </a:rPr>
              <a:t>3. Тип родника</a:t>
            </a:r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  <a:latin typeface="Arial Narrow" panose="020B0606020202030204" pitchFamily="34" charset="0"/>
                <a:cs typeface="Times New Roman" pitchFamily="18" charset="0"/>
              </a:rPr>
              <a:t>. </a:t>
            </a:r>
            <a:r>
              <a:rPr lang="ru-RU" sz="2000" b="1" i="1" dirty="0" smtClean="0">
                <a:solidFill>
                  <a:schemeClr val="accent1">
                    <a:lumMod val="50000"/>
                  </a:schemeClr>
                </a:solidFill>
                <a:latin typeface="Arial Narrow" panose="020B0606020202030204" pitchFamily="34" charset="0"/>
                <a:cs typeface="Times New Roman" pitchFamily="18" charset="0"/>
              </a:rPr>
              <a:t> </a:t>
            </a:r>
            <a:r>
              <a:rPr lang="ru-RU" sz="2000" b="1" i="1" dirty="0" smtClean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  <a:cs typeface="Times New Roman" pitchFamily="18" charset="0"/>
              </a:rPr>
              <a:t>Безнапорный в низине, сочится из песка</a:t>
            </a:r>
            <a:endParaRPr lang="ru-RU" sz="2000" b="1" dirty="0" smtClean="0">
              <a:solidFill>
                <a:schemeClr val="tx2">
                  <a:lumMod val="75000"/>
                </a:schemeClr>
              </a:solidFill>
              <a:latin typeface="Arial Narrow" panose="020B0606020202030204" pitchFamily="34" charset="0"/>
              <a:cs typeface="Times New Roman" pitchFamily="18" charset="0"/>
            </a:endParaRPr>
          </a:p>
          <a:p>
            <a:pPr marL="0" indent="0">
              <a:spcBef>
                <a:spcPts val="0"/>
              </a:spcBef>
              <a:buNone/>
              <a:defRPr/>
            </a:pPr>
            <a:r>
              <a:rPr lang="ru-RU" sz="2000" b="1" u="sng" dirty="0" smtClean="0">
                <a:solidFill>
                  <a:schemeClr val="tx1">
                    <a:lumMod val="50000"/>
                  </a:schemeClr>
                </a:solidFill>
                <a:latin typeface="Arial Narrow" panose="020B0606020202030204" pitchFamily="34" charset="0"/>
                <a:cs typeface="Times New Roman" pitchFamily="18" charset="0"/>
              </a:rPr>
              <a:t>4</a:t>
            </a:r>
            <a:r>
              <a:rPr lang="ru-RU" sz="2000" b="1" i="1" dirty="0" smtClean="0">
                <a:latin typeface="Arial Narrow" panose="020B0606020202030204" pitchFamily="34" charset="0"/>
                <a:cs typeface="Times New Roman" pitchFamily="18" charset="0"/>
              </a:rPr>
              <a:t>.</a:t>
            </a:r>
            <a:r>
              <a:rPr lang="ru-RU" sz="2000" b="1" u="sng" dirty="0" smtClean="0">
                <a:solidFill>
                  <a:schemeClr val="tx1">
                    <a:lumMod val="50000"/>
                  </a:schemeClr>
                </a:solidFill>
                <a:latin typeface="Arial Narrow" panose="020B0606020202030204" pitchFamily="34" charset="0"/>
                <a:cs typeface="Times New Roman" pitchFamily="18" charset="0"/>
              </a:rPr>
              <a:t> Размеры и форма родника (</a:t>
            </a:r>
            <a:r>
              <a:rPr lang="ru-RU" sz="2000" b="1" u="sng" dirty="0" smtClean="0">
                <a:solidFill>
                  <a:srgbClr val="001933"/>
                </a:solidFill>
                <a:latin typeface="Arial Narrow" pitchFamily="34" charset="0"/>
              </a:rPr>
              <a:t>диаметр по урезу воды</a:t>
            </a:r>
            <a:r>
              <a:rPr lang="ru-RU" sz="2000" b="1" u="sng" dirty="0" smtClean="0">
                <a:solidFill>
                  <a:schemeClr val="accent4"/>
                </a:solidFill>
                <a:latin typeface="Arial Narrow" pitchFamily="34" charset="0"/>
              </a:rPr>
              <a:t>, </a:t>
            </a:r>
            <a:r>
              <a:rPr lang="ru-RU" sz="2000" b="1" u="sng" dirty="0" smtClean="0">
                <a:solidFill>
                  <a:schemeClr val="tx1">
                    <a:lumMod val="50000"/>
                  </a:schemeClr>
                </a:solidFill>
                <a:latin typeface="Arial Narrow" panose="020B0606020202030204" pitchFamily="34" charset="0"/>
                <a:cs typeface="Times New Roman" pitchFamily="18" charset="0"/>
              </a:rPr>
              <a:t>глубина воды)</a:t>
            </a:r>
            <a:r>
              <a:rPr lang="ru-RU" sz="2000" b="1" dirty="0" smtClean="0">
                <a:latin typeface="Arial Narrow" panose="020B0606020202030204" pitchFamily="34" charset="0"/>
                <a:cs typeface="Times New Roman" pitchFamily="18" charset="0"/>
              </a:rPr>
              <a:t>: </a:t>
            </a:r>
            <a:r>
              <a:rPr lang="ru-RU" sz="2000" b="1" i="1" dirty="0" smtClean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  <a:cs typeface="Times New Roman" pitchFamily="18" charset="0"/>
              </a:rPr>
              <a:t>Размер сруба 1,0 </a:t>
            </a:r>
            <a:r>
              <a:rPr lang="ru-RU" sz="2000" b="1" i="1" dirty="0" err="1" smtClean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  <a:cs typeface="Times New Roman" pitchFamily="18" charset="0"/>
              </a:rPr>
              <a:t>х</a:t>
            </a:r>
            <a:r>
              <a:rPr lang="ru-RU" sz="2000" b="1" i="1" dirty="0" smtClean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  <a:cs typeface="Times New Roman" pitchFamily="18" charset="0"/>
              </a:rPr>
              <a:t> 1,0 м, глубина 80 см</a:t>
            </a:r>
            <a:endParaRPr lang="ru-RU" sz="2000" b="1" dirty="0" smtClean="0">
              <a:solidFill>
                <a:schemeClr val="tx2">
                  <a:lumMod val="75000"/>
                </a:schemeClr>
              </a:solidFill>
              <a:latin typeface="Arial Narrow" panose="020B0606020202030204" pitchFamily="34" charset="0"/>
              <a:cs typeface="Times New Roman" pitchFamily="18" charset="0"/>
            </a:endParaRPr>
          </a:p>
          <a:p>
            <a:pPr marL="0" indent="0">
              <a:spcBef>
                <a:spcPts val="0"/>
              </a:spcBef>
              <a:buNone/>
              <a:defRPr/>
            </a:pPr>
            <a:r>
              <a:rPr lang="ru-RU" sz="2000" b="1" u="sng" dirty="0" smtClean="0">
                <a:solidFill>
                  <a:schemeClr val="tx1">
                    <a:lumMod val="50000"/>
                  </a:schemeClr>
                </a:solidFill>
                <a:latin typeface="Arial Narrow" panose="020B0606020202030204" pitchFamily="34" charset="0"/>
                <a:cs typeface="Times New Roman" pitchFamily="18" charset="0"/>
              </a:rPr>
              <a:t>5.</a:t>
            </a:r>
            <a:r>
              <a:rPr lang="ru-RU" sz="2000" u="sng" dirty="0" smtClean="0"/>
              <a:t> </a:t>
            </a:r>
            <a:r>
              <a:rPr lang="ru-RU" sz="1800" b="1" u="sng" dirty="0" smtClean="0">
                <a:solidFill>
                  <a:schemeClr val="tx1">
                    <a:lumMod val="50000"/>
                  </a:schemeClr>
                </a:solidFill>
              </a:rPr>
              <a:t>Как оправлен родник (сруб, обложен камнями, вытекает из песка, воронки; кольцо бетонной трубы, естественный дерн</a:t>
            </a:r>
            <a:r>
              <a:rPr lang="ru-RU" sz="1800" b="1" dirty="0" smtClean="0">
                <a:solidFill>
                  <a:schemeClr val="tx1">
                    <a:lumMod val="50000"/>
                  </a:schemeClr>
                </a:solidFill>
              </a:rPr>
              <a:t>). </a:t>
            </a:r>
            <a:r>
              <a:rPr lang="ru-RU" sz="2000" b="1" i="1" dirty="0" smtClean="0">
                <a:solidFill>
                  <a:schemeClr val="tx2">
                    <a:lumMod val="75000"/>
                  </a:schemeClr>
                </a:solidFill>
                <a:latin typeface="Arial Narrow" pitchFamily="34" charset="0"/>
              </a:rPr>
              <a:t>Родник обрамлен деревянным срубом (1,0 </a:t>
            </a:r>
            <a:r>
              <a:rPr lang="ru-RU" sz="2000" b="1" i="1" dirty="0" err="1" smtClean="0">
                <a:solidFill>
                  <a:schemeClr val="tx2">
                    <a:lumMod val="75000"/>
                  </a:schemeClr>
                </a:solidFill>
                <a:latin typeface="Arial Narrow" pitchFamily="34" charset="0"/>
              </a:rPr>
              <a:t>х</a:t>
            </a:r>
            <a:r>
              <a:rPr lang="ru-RU" sz="2000" b="1" i="1" dirty="0" smtClean="0">
                <a:solidFill>
                  <a:schemeClr val="tx2">
                    <a:lumMod val="75000"/>
                  </a:schemeClr>
                </a:solidFill>
                <a:latin typeface="Arial Narrow" pitchFamily="34" charset="0"/>
              </a:rPr>
              <a:t> 1,0)м.</a:t>
            </a:r>
            <a:endParaRPr lang="ru-RU" sz="2000" b="1" i="1" dirty="0" smtClean="0">
              <a:solidFill>
                <a:schemeClr val="tx2">
                  <a:lumMod val="75000"/>
                </a:schemeClr>
              </a:solidFill>
              <a:latin typeface="Arial Narrow" panose="020B0606020202030204" pitchFamily="34" charset="0"/>
              <a:cs typeface="Times New Roman" pitchFamily="18" charset="0"/>
            </a:endParaRPr>
          </a:p>
          <a:p>
            <a:pPr>
              <a:buNone/>
            </a:pPr>
            <a:r>
              <a:rPr lang="ru-RU" sz="2000" b="1" i="1" u="sng" dirty="0" smtClean="0">
                <a:solidFill>
                  <a:schemeClr val="tx1">
                    <a:lumMod val="50000"/>
                  </a:schemeClr>
                </a:solidFill>
                <a:latin typeface="Arial Narrow" panose="020B0606020202030204" pitchFamily="34" charset="0"/>
                <a:cs typeface="Times New Roman" pitchFamily="18" charset="0"/>
              </a:rPr>
              <a:t>6</a:t>
            </a:r>
            <a:r>
              <a:rPr lang="ru-RU" sz="2000" b="1" i="1" u="sng" dirty="0">
                <a:solidFill>
                  <a:schemeClr val="tx1">
                    <a:lumMod val="50000"/>
                  </a:schemeClr>
                </a:solidFill>
                <a:latin typeface="Arial Narrow" panose="020B0606020202030204" pitchFamily="34" charset="0"/>
                <a:cs typeface="Times New Roman" pitchFamily="18" charset="0"/>
              </a:rPr>
              <a:t>. </a:t>
            </a:r>
            <a:r>
              <a:rPr lang="ru-RU" sz="2000" b="1" u="sng" dirty="0" smtClean="0">
                <a:solidFill>
                  <a:schemeClr val="tx1">
                    <a:lumMod val="50000"/>
                  </a:schemeClr>
                </a:solidFill>
                <a:latin typeface="Arial Narrow" pitchFamily="34" charset="0"/>
              </a:rPr>
              <a:t>Определить температуры воды родника, для чего держать в воде родника термометр не менее 5 минут: </a:t>
            </a:r>
            <a:r>
              <a:rPr lang="ru-RU" sz="2000" b="1" i="1" dirty="0" smtClean="0">
                <a:solidFill>
                  <a:schemeClr val="accent1">
                    <a:lumMod val="50000"/>
                  </a:schemeClr>
                </a:solidFill>
                <a:latin typeface="Arial Narrow" pitchFamily="34" charset="0"/>
              </a:rPr>
              <a:t>Температура воды 9</a:t>
            </a:r>
            <a:r>
              <a:rPr lang="ru-RU" sz="2000" b="1" i="1" baseline="30000" dirty="0" smtClean="0">
                <a:solidFill>
                  <a:schemeClr val="accent1">
                    <a:lumMod val="50000"/>
                  </a:schemeClr>
                </a:solidFill>
                <a:latin typeface="Arial Narrow" pitchFamily="34" charset="0"/>
              </a:rPr>
              <a:t>0</a:t>
            </a:r>
            <a:r>
              <a:rPr lang="ru-RU" sz="2000" b="1" i="1" dirty="0" smtClean="0">
                <a:solidFill>
                  <a:schemeClr val="accent1">
                    <a:lumMod val="50000"/>
                  </a:schemeClr>
                </a:solidFill>
                <a:latin typeface="Arial Narrow" pitchFamily="34" charset="0"/>
              </a:rPr>
              <a:t>С</a:t>
            </a:r>
          </a:p>
          <a:p>
            <a:pPr>
              <a:buNone/>
            </a:pPr>
            <a:r>
              <a:rPr lang="ru-RU" sz="2000" b="1" u="sng" dirty="0" smtClean="0">
                <a:solidFill>
                  <a:schemeClr val="tx1">
                    <a:lumMod val="50000"/>
                  </a:schemeClr>
                </a:solidFill>
                <a:latin typeface="Arial Narrow" panose="020B0606020202030204" pitchFamily="34" charset="0"/>
                <a:cs typeface="Times New Roman" pitchFamily="18" charset="0"/>
              </a:rPr>
              <a:t>7</a:t>
            </a:r>
            <a:r>
              <a:rPr lang="ru-RU" sz="2000" b="1" u="sng" dirty="0" smtClean="0">
                <a:solidFill>
                  <a:srgbClr val="001933"/>
                </a:solidFill>
                <a:latin typeface="Arial Narrow" panose="020B0606020202030204" pitchFamily="34" charset="0"/>
                <a:cs typeface="Times New Roman" pitchFamily="18" charset="0"/>
              </a:rPr>
              <a:t>. </a:t>
            </a:r>
            <a:r>
              <a:rPr lang="ru-RU" sz="2000" b="1" u="sng" dirty="0" smtClean="0">
                <a:solidFill>
                  <a:srgbClr val="001933"/>
                </a:solidFill>
                <a:latin typeface="Arial Narrow" pitchFamily="34" charset="0"/>
              </a:rPr>
              <a:t>Куда впадает ручей, начинающийся от родника; длина ручья</a:t>
            </a:r>
            <a:r>
              <a:rPr lang="ru-RU" sz="2000" b="1" dirty="0" smtClean="0">
                <a:latin typeface="Arial Narrow" pitchFamily="34" charset="0"/>
              </a:rPr>
              <a:t>. </a:t>
            </a:r>
            <a:r>
              <a:rPr lang="ru-RU" sz="2000" b="1" i="1" dirty="0" smtClean="0">
                <a:solidFill>
                  <a:schemeClr val="tx2">
                    <a:lumMod val="75000"/>
                  </a:schemeClr>
                </a:solidFill>
                <a:latin typeface="Arial Narrow" pitchFamily="34" charset="0"/>
              </a:rPr>
              <a:t>Из родника вытекает ручей, который   впадает в лесное болотце. Длина ручья 11 м.</a:t>
            </a:r>
            <a:endParaRPr lang="ru-RU" sz="2000" b="1" i="1" dirty="0" smtClean="0">
              <a:solidFill>
                <a:schemeClr val="tx2">
                  <a:lumMod val="75000"/>
                </a:schemeClr>
              </a:solidFill>
              <a:latin typeface="Arial Narrow" panose="020B0606020202030204" pitchFamily="34" charset="0"/>
              <a:cs typeface="Times New Roman" pitchFamily="18" charset="0"/>
            </a:endParaRPr>
          </a:p>
          <a:p>
            <a:pPr>
              <a:buNone/>
            </a:pPr>
            <a:endParaRPr lang="ru-RU" sz="2000" dirty="0" smtClean="0">
              <a:solidFill>
                <a:schemeClr val="accent1">
                  <a:lumMod val="50000"/>
                </a:schemeClr>
              </a:solidFill>
              <a:latin typeface="Arial Narrow" pitchFamily="34" charset="0"/>
            </a:endParaRPr>
          </a:p>
          <a:p>
            <a:pPr>
              <a:buNone/>
            </a:pPr>
            <a:r>
              <a:rPr lang="ru-RU" sz="2000" dirty="0" smtClean="0"/>
              <a:t> </a:t>
            </a:r>
          </a:p>
          <a:p>
            <a:pPr marL="0" indent="0">
              <a:spcBef>
                <a:spcPts val="0"/>
              </a:spcBef>
              <a:buNone/>
              <a:defRPr/>
            </a:pPr>
            <a:endParaRPr lang="ru-RU" sz="2000" dirty="0" smtClean="0"/>
          </a:p>
          <a:p>
            <a:pPr marL="0" indent="0">
              <a:spcBef>
                <a:spcPts val="0"/>
              </a:spcBef>
              <a:buFont typeface="Wingdings" pitchFamily="2" charset="2"/>
              <a:buNone/>
              <a:defRPr/>
            </a:pPr>
            <a:endParaRPr lang="ru-RU" sz="2000" b="1" dirty="0">
              <a:latin typeface="Arial Narrow" panose="020B0606020202030204" pitchFamily="34" charset="0"/>
              <a:cs typeface="Times New Roman" pitchFamily="18" charset="0"/>
            </a:endParaRPr>
          </a:p>
          <a:p>
            <a:pPr marL="0" indent="0">
              <a:spcBef>
                <a:spcPts val="0"/>
              </a:spcBef>
              <a:buFont typeface="Wingdings" pitchFamily="2" charset="2"/>
              <a:buNone/>
              <a:defRPr/>
            </a:pPr>
            <a:endParaRPr lang="ru-RU" sz="2000" b="1" i="1" dirty="0" smtClean="0">
              <a:latin typeface="Arial Narrow" panose="020B0606020202030204" pitchFamily="34" charset="0"/>
              <a:cs typeface="Times New Roman" pitchFamily="18" charset="0"/>
            </a:endParaRPr>
          </a:p>
          <a:p>
            <a:pPr marL="0" indent="0">
              <a:spcBef>
                <a:spcPts val="0"/>
              </a:spcBef>
              <a:buFont typeface="Wingdings" pitchFamily="2" charset="2"/>
              <a:buNone/>
              <a:defRPr/>
            </a:pPr>
            <a:endParaRPr lang="ru-RU" sz="2000" b="1" dirty="0" smtClean="0">
              <a:latin typeface="Arial Narrow" panose="020B0606020202030204" pitchFamily="34" charset="0"/>
              <a:cs typeface="Times New Roman" pitchFamily="18" charset="0"/>
            </a:endParaRPr>
          </a:p>
          <a:p>
            <a:pPr marL="0" indent="0">
              <a:spcBef>
                <a:spcPts val="0"/>
              </a:spcBef>
              <a:buFont typeface="Wingdings" pitchFamily="2" charset="2"/>
              <a:buNone/>
              <a:defRPr/>
            </a:pPr>
            <a:endParaRPr lang="ru-RU" sz="2000" b="1" dirty="0">
              <a:latin typeface="Arial Narrow" panose="020B0606020202030204" pitchFamily="34" charset="0"/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 bwMode="auto">
          <a:xfrm>
            <a:off x="3203575" y="1"/>
            <a:ext cx="5467350" cy="620688"/>
          </a:xfrm>
          <a:prstGeom prst="roundRect">
            <a:avLst>
              <a:gd name="adj" fmla="val 21667"/>
            </a:avLst>
          </a:prstGeom>
          <a:noFill/>
          <a:ln>
            <a:noFill/>
          </a:ln>
          <a:extLst/>
        </p:spPr>
        <p:txBody>
          <a:bodyPr anchor="ctr"/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2"/>
                </a:solidFill>
                <a:latin typeface="Arial" charset="0"/>
                <a:cs typeface="Arial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2"/>
                </a:solidFill>
                <a:latin typeface="Arial" charset="0"/>
                <a:cs typeface="Arial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2"/>
                </a:solidFill>
                <a:latin typeface="Arial" charset="0"/>
                <a:cs typeface="Arial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2"/>
                </a:solidFill>
                <a:latin typeface="Arial" charset="0"/>
                <a:cs typeface="Arial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2"/>
                </a:solidFill>
                <a:latin typeface="Arial" charset="0"/>
                <a:cs typeface="Arial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2"/>
                </a:solidFill>
                <a:latin typeface="Arial" charset="0"/>
                <a:cs typeface="Arial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2"/>
                </a:solidFill>
                <a:latin typeface="Arial" charset="0"/>
                <a:cs typeface="Arial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2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defRPr/>
            </a:pPr>
            <a:r>
              <a:rPr lang="ru-RU" altLang="ru-RU" sz="3000" kern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Результаты исследований:</a:t>
            </a:r>
            <a:endParaRPr lang="ru-RU" altLang="ru-RU" sz="3000" kern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339752" y="836712"/>
            <a:ext cx="432131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latin typeface="+mj-lt"/>
              </a:rPr>
              <a:t>ПАСПОРТ РОДНИКА</a:t>
            </a:r>
            <a:endParaRPr lang="ru-RU" sz="3200" b="1" dirty="0">
              <a:latin typeface="+mj-lt"/>
            </a:endParaRPr>
          </a:p>
        </p:txBody>
      </p:sp>
    </p:spTree>
  </p:cSld>
  <p:clrMapOvr>
    <a:masterClrMapping/>
  </p:clrMapOvr>
  <p:transition spd="med">
    <p:cover dir="u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держимое 2"/>
          <p:cNvSpPr>
            <a:spLocks noGrp="1"/>
          </p:cNvSpPr>
          <p:nvPr>
            <p:ph idx="1"/>
          </p:nvPr>
        </p:nvSpPr>
        <p:spPr>
          <a:xfrm>
            <a:off x="0" y="476672"/>
            <a:ext cx="9144000" cy="6381328"/>
          </a:xfrm>
          <a:prstGeom prst="verticalScroll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>
                <a:lumMod val="75000"/>
              </a:schemeClr>
            </a:solidFill>
          </a:ln>
        </p:spPr>
        <p:txBody>
          <a:bodyPr>
            <a:noAutofit/>
          </a:bodyPr>
          <a:lstStyle/>
          <a:p>
            <a:pPr marL="0" indent="0">
              <a:spcBef>
                <a:spcPts val="0"/>
              </a:spcBef>
              <a:buNone/>
              <a:defRPr/>
            </a:pPr>
            <a:r>
              <a:rPr lang="ru-RU" sz="2000" b="1" u="sng" dirty="0" smtClean="0">
                <a:solidFill>
                  <a:schemeClr val="tx1">
                    <a:lumMod val="50000"/>
                  </a:schemeClr>
                </a:solidFill>
                <a:latin typeface="Arial Narrow" panose="020B0606020202030204" pitchFamily="34" charset="0"/>
                <a:cs typeface="Times New Roman" pitchFamily="18" charset="0"/>
              </a:rPr>
              <a:t>8</a:t>
            </a:r>
            <a:r>
              <a:rPr lang="ru-RU" sz="2000" b="1" u="sng" dirty="0">
                <a:solidFill>
                  <a:schemeClr val="tx1">
                    <a:lumMod val="50000"/>
                  </a:schemeClr>
                </a:solidFill>
                <a:latin typeface="Arial Narrow" panose="020B0606020202030204" pitchFamily="34" charset="0"/>
                <a:cs typeface="Times New Roman" pitchFamily="18" charset="0"/>
              </a:rPr>
              <a:t>. </a:t>
            </a:r>
            <a:r>
              <a:rPr lang="ru-RU" sz="2000" b="1" u="sng" dirty="0" smtClean="0">
                <a:solidFill>
                  <a:srgbClr val="001933"/>
                </a:solidFill>
                <a:latin typeface="Arial Narrow" pitchFamily="34" charset="0"/>
              </a:rPr>
              <a:t>Имеет ли родник название? (какое). </a:t>
            </a:r>
            <a:r>
              <a:rPr lang="ru-RU" sz="2000" b="1" i="1" dirty="0" smtClean="0">
                <a:solidFill>
                  <a:schemeClr val="tx2">
                    <a:lumMod val="75000"/>
                  </a:schemeClr>
                </a:solidFill>
                <a:latin typeface="Arial Narrow" pitchFamily="34" charset="0"/>
              </a:rPr>
              <a:t>«Чистый родник».</a:t>
            </a:r>
            <a:endParaRPr lang="ru-RU" sz="2000" b="1" i="1" dirty="0">
              <a:solidFill>
                <a:schemeClr val="tx2">
                  <a:lumMod val="75000"/>
                </a:schemeClr>
              </a:solidFill>
              <a:latin typeface="Arial Narrow" panose="020B0606020202030204" pitchFamily="34" charset="0"/>
              <a:cs typeface="Times New Roman" pitchFamily="18" charset="0"/>
            </a:endParaRPr>
          </a:p>
          <a:p>
            <a:pPr marL="0" indent="0">
              <a:spcBef>
                <a:spcPts val="0"/>
              </a:spcBef>
              <a:buNone/>
              <a:defRPr/>
            </a:pPr>
            <a:r>
              <a:rPr lang="ru-RU" sz="2000" b="1" u="sng" dirty="0">
                <a:solidFill>
                  <a:schemeClr val="tx2">
                    <a:lumMod val="50000"/>
                  </a:schemeClr>
                </a:solidFill>
                <a:latin typeface="Arial Narrow" pitchFamily="34" charset="0"/>
                <a:cs typeface="Times New Roman" pitchFamily="18" charset="0"/>
              </a:rPr>
              <a:t>9. </a:t>
            </a:r>
            <a:r>
              <a:rPr lang="ru-RU" sz="2000" b="1" u="sng" dirty="0" smtClean="0">
                <a:solidFill>
                  <a:schemeClr val="tx2">
                    <a:lumMod val="50000"/>
                  </a:schemeClr>
                </a:solidFill>
                <a:latin typeface="Arial Narrow" pitchFamily="34" charset="0"/>
              </a:rPr>
              <a:t>Определить вкус (жесткость, намыливая руки и смывая пену, прозрачность воды) Для этого подложить под банку с водой листок с текстом и цифрами</a:t>
            </a:r>
            <a:r>
              <a:rPr lang="ru-RU" sz="2000" i="1" dirty="0" smtClean="0"/>
              <a:t>. </a:t>
            </a:r>
            <a:r>
              <a:rPr lang="ru-RU" sz="2000" b="1" i="1" dirty="0" smtClean="0">
                <a:solidFill>
                  <a:schemeClr val="tx2">
                    <a:lumMod val="75000"/>
                  </a:schemeClr>
                </a:solidFill>
                <a:latin typeface="Arial Narrow" pitchFamily="34" charset="0"/>
              </a:rPr>
              <a:t>Вода приятного вкуса, холодная, прозрачная, без запаха, мягкая.</a:t>
            </a:r>
            <a:endParaRPr lang="ru-RU" sz="2000" b="1" i="1" dirty="0">
              <a:latin typeface="Arial Narrow" panose="020B0606020202030204" pitchFamily="34" charset="0"/>
              <a:cs typeface="Times New Roman" pitchFamily="18" charset="0"/>
            </a:endParaRPr>
          </a:p>
          <a:p>
            <a:pPr marL="0" indent="0">
              <a:spcBef>
                <a:spcPts val="0"/>
              </a:spcBef>
              <a:buNone/>
              <a:defRPr/>
            </a:pPr>
            <a:r>
              <a:rPr lang="ru-RU" sz="2000" b="1" u="sng" dirty="0">
                <a:solidFill>
                  <a:schemeClr val="tx1">
                    <a:lumMod val="50000"/>
                  </a:schemeClr>
                </a:solidFill>
                <a:latin typeface="Arial Narrow" panose="020B0606020202030204" pitchFamily="34" charset="0"/>
                <a:cs typeface="Times New Roman" pitchFamily="18" charset="0"/>
              </a:rPr>
              <a:t>10. </a:t>
            </a:r>
            <a:r>
              <a:rPr lang="ru-RU" sz="2000" b="1" u="sng" dirty="0" smtClean="0">
                <a:solidFill>
                  <a:srgbClr val="001933"/>
                </a:solidFill>
                <a:latin typeface="Arial Narrow" pitchFamily="34" charset="0"/>
              </a:rPr>
              <a:t>Изучить, есть ли осадок на поверхности камней, веточек, находящихся в роднике, какой цвет осадка. Состав осадка (известковый, железистый, кремнистый). </a:t>
            </a:r>
            <a:r>
              <a:rPr lang="ru-RU" sz="2000" b="1" i="1" dirty="0" smtClean="0">
                <a:solidFill>
                  <a:schemeClr val="tx2">
                    <a:lumMod val="75000"/>
                  </a:schemeClr>
                </a:solidFill>
                <a:latin typeface="Arial Narrow" pitchFamily="34" charset="0"/>
              </a:rPr>
              <a:t>На срубе осадка нет.</a:t>
            </a:r>
            <a:r>
              <a:rPr lang="ru-RU" sz="2000" b="1" i="1" dirty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  <a:cs typeface="Times New Roman" pitchFamily="18" charset="0"/>
              </a:rPr>
              <a:t>	</a:t>
            </a:r>
          </a:p>
          <a:p>
            <a:pPr marL="0" indent="0">
              <a:spcBef>
                <a:spcPts val="0"/>
              </a:spcBef>
              <a:buNone/>
              <a:defRPr/>
            </a:pPr>
            <a:r>
              <a:rPr lang="ru-RU" sz="2000" b="1" u="sng" dirty="0">
                <a:solidFill>
                  <a:srgbClr val="001933"/>
                </a:solidFill>
                <a:latin typeface="Arial Narrow" panose="020B0606020202030204" pitchFamily="34" charset="0"/>
                <a:cs typeface="Times New Roman" pitchFamily="18" charset="0"/>
              </a:rPr>
              <a:t>11. </a:t>
            </a:r>
            <a:r>
              <a:rPr lang="ru-RU" sz="2000" b="1" u="sng" dirty="0" smtClean="0">
                <a:solidFill>
                  <a:srgbClr val="001933"/>
                </a:solidFill>
                <a:latin typeface="Arial Narrow" pitchFamily="34" charset="0"/>
              </a:rPr>
              <a:t>Какая растительность вблизи родника</a:t>
            </a:r>
            <a:r>
              <a:rPr lang="ru-RU" sz="2000" i="1" u="sng" dirty="0" smtClean="0">
                <a:solidFill>
                  <a:srgbClr val="001933"/>
                </a:solidFill>
                <a:latin typeface="Arial Narrow" pitchFamily="34" charset="0"/>
              </a:rPr>
              <a:t>: </a:t>
            </a:r>
            <a:r>
              <a:rPr lang="ru-RU" sz="2000" b="1" i="1" dirty="0" smtClean="0">
                <a:solidFill>
                  <a:schemeClr val="tx2">
                    <a:lumMod val="75000"/>
                  </a:schemeClr>
                </a:solidFill>
                <a:latin typeface="Arial Narrow" pitchFamily="34" charset="0"/>
              </a:rPr>
              <a:t>кислица обыкновенная, папоротник орляк, майник двулистный, фиалка лесная, рябина, ель европейская, ольха черная, малина.</a:t>
            </a:r>
            <a:endParaRPr lang="ru-RU" sz="2000" b="1" i="1" dirty="0" smtClean="0">
              <a:solidFill>
                <a:schemeClr val="tx2">
                  <a:lumMod val="75000"/>
                </a:schemeClr>
              </a:solidFill>
              <a:latin typeface="Arial Narrow" panose="020B0606020202030204" pitchFamily="34" charset="0"/>
              <a:cs typeface="Times New Roman" pitchFamily="18" charset="0"/>
            </a:endParaRPr>
          </a:p>
          <a:p>
            <a:pPr marL="0" indent="0">
              <a:spcBef>
                <a:spcPts val="0"/>
              </a:spcBef>
              <a:buNone/>
              <a:defRPr/>
            </a:pPr>
            <a:r>
              <a:rPr lang="ru-RU" sz="2000" b="1" u="sng" dirty="0" smtClean="0">
                <a:solidFill>
                  <a:schemeClr val="tx1">
                    <a:lumMod val="50000"/>
                  </a:schemeClr>
                </a:solidFill>
                <a:latin typeface="Arial Narrow" panose="020B0606020202030204" pitchFamily="34" charset="0"/>
                <a:cs typeface="Times New Roman" pitchFamily="18" charset="0"/>
              </a:rPr>
              <a:t>12. </a:t>
            </a:r>
            <a:r>
              <a:rPr lang="ru-RU" sz="2000" b="1" u="sng" dirty="0" smtClean="0">
                <a:solidFill>
                  <a:srgbClr val="001933"/>
                </a:solidFill>
              </a:rPr>
              <a:t>Как используется вода родника населением. </a:t>
            </a:r>
            <a:r>
              <a:rPr lang="ru-RU" sz="2000" b="1" i="1" dirty="0" smtClean="0">
                <a:solidFill>
                  <a:schemeClr val="tx2">
                    <a:lumMod val="75000"/>
                  </a:schemeClr>
                </a:solidFill>
                <a:latin typeface="Arial Narrow" pitchFamily="34" charset="0"/>
              </a:rPr>
              <a:t>Вода из родника используется охотниками жителями и гостями г.о. Шатура   для хозяйственно- питьевых нужд.</a:t>
            </a:r>
            <a:endParaRPr lang="ru-RU" sz="2000" b="1" i="1" dirty="0">
              <a:latin typeface="Arial Narrow" panose="020B0606020202030204" pitchFamily="34" charset="0"/>
              <a:cs typeface="Times New Roman" pitchFamily="18" charset="0"/>
            </a:endParaRPr>
          </a:p>
          <a:p>
            <a:pPr>
              <a:buNone/>
            </a:pPr>
            <a:r>
              <a:rPr lang="ru-RU" sz="2000" b="1" u="sng" dirty="0" smtClean="0">
                <a:solidFill>
                  <a:schemeClr val="tx1">
                    <a:lumMod val="50000"/>
                  </a:schemeClr>
                </a:solidFill>
                <a:latin typeface="Arial Narrow" panose="020B0606020202030204" pitchFamily="34" charset="0"/>
                <a:cs typeface="Times New Roman" pitchFamily="18" charset="0"/>
              </a:rPr>
              <a:t>13. </a:t>
            </a:r>
            <a:r>
              <a:rPr lang="ru-RU" sz="2000" b="1" u="sng" dirty="0" smtClean="0">
                <a:solidFill>
                  <a:srgbClr val="001933"/>
                </a:solidFill>
                <a:latin typeface="Arial Narrow" pitchFamily="34" charset="0"/>
              </a:rPr>
              <a:t>Ф.И.О. и место работы лица, описывающего родник (или руководителя группы).</a:t>
            </a:r>
            <a:r>
              <a:rPr lang="ru-RU" sz="2000" b="1" dirty="0" smtClean="0">
                <a:solidFill>
                  <a:srgbClr val="001933"/>
                </a:solidFill>
                <a:latin typeface="Arial Narrow" pitchFamily="34" charset="0"/>
              </a:rPr>
              <a:t> </a:t>
            </a:r>
            <a:r>
              <a:rPr lang="ru-RU" sz="2000" b="1" i="1" dirty="0" smtClean="0">
                <a:solidFill>
                  <a:schemeClr val="tx2">
                    <a:lumMod val="75000"/>
                  </a:schemeClr>
                </a:solidFill>
                <a:latin typeface="Arial Narrow" pitchFamily="34" charset="0"/>
              </a:rPr>
              <a:t>участники  школьное лесничество «Родничок» - .Лобова  Анастасия, </a:t>
            </a:r>
            <a:r>
              <a:rPr lang="ru-RU" sz="2000" b="1" i="1" dirty="0" err="1" smtClean="0">
                <a:solidFill>
                  <a:schemeClr val="tx2">
                    <a:lumMod val="75000"/>
                  </a:schemeClr>
                </a:solidFill>
                <a:latin typeface="Arial Narrow" pitchFamily="34" charset="0"/>
              </a:rPr>
              <a:t>Кокушкин</a:t>
            </a:r>
            <a:r>
              <a:rPr lang="ru-RU" sz="2000" b="1" i="1" dirty="0" smtClean="0">
                <a:solidFill>
                  <a:schemeClr val="tx2">
                    <a:lumMod val="75000"/>
                  </a:schemeClr>
                </a:solidFill>
                <a:latin typeface="Arial Narrow" pitchFamily="34" charset="0"/>
              </a:rPr>
              <a:t> Анатолий, Ильин Сергей, </a:t>
            </a:r>
            <a:r>
              <a:rPr lang="ru-RU" sz="2000" b="1" i="1" dirty="0" err="1" smtClean="0">
                <a:solidFill>
                  <a:schemeClr val="tx2">
                    <a:lumMod val="75000"/>
                  </a:schemeClr>
                </a:solidFill>
                <a:latin typeface="Arial Narrow" pitchFamily="34" charset="0"/>
              </a:rPr>
              <a:t>Хламова</a:t>
            </a:r>
            <a:r>
              <a:rPr lang="ru-RU" sz="2000" b="1" i="1" dirty="0" smtClean="0">
                <a:solidFill>
                  <a:schemeClr val="tx2">
                    <a:lumMod val="75000"/>
                  </a:schemeClr>
                </a:solidFill>
                <a:latin typeface="Arial Narrow" pitchFamily="34" charset="0"/>
              </a:rPr>
              <a:t> </a:t>
            </a:r>
            <a:r>
              <a:rPr lang="ru-RU" sz="2000" b="1" i="1" dirty="0" err="1" smtClean="0">
                <a:solidFill>
                  <a:schemeClr val="tx2">
                    <a:lumMod val="75000"/>
                  </a:schemeClr>
                </a:solidFill>
                <a:latin typeface="Arial Narrow" pitchFamily="34" charset="0"/>
              </a:rPr>
              <a:t>Ульяна</a:t>
            </a:r>
            <a:r>
              <a:rPr lang="ru-RU" sz="2000" b="1" i="1" dirty="0" smtClean="0">
                <a:solidFill>
                  <a:schemeClr val="tx2">
                    <a:lumMod val="75000"/>
                  </a:schemeClr>
                </a:solidFill>
                <a:latin typeface="Arial Narrow" pitchFamily="34" charset="0"/>
              </a:rPr>
              <a:t>, Громова Дарья, </a:t>
            </a:r>
            <a:r>
              <a:rPr lang="ru-RU" sz="2000" b="1" i="1" dirty="0" err="1" smtClean="0">
                <a:solidFill>
                  <a:schemeClr val="tx2">
                    <a:lumMod val="75000"/>
                  </a:schemeClr>
                </a:solidFill>
                <a:latin typeface="Arial Narrow" pitchFamily="34" charset="0"/>
              </a:rPr>
              <a:t>Тюкова</a:t>
            </a:r>
            <a:r>
              <a:rPr lang="ru-RU" sz="2000" b="1" i="1" dirty="0" smtClean="0">
                <a:solidFill>
                  <a:schemeClr val="tx2">
                    <a:lumMod val="75000"/>
                  </a:schemeClr>
                </a:solidFill>
                <a:latin typeface="Arial Narrow" pitchFamily="34" charset="0"/>
              </a:rPr>
              <a:t>  Ксения.</a:t>
            </a:r>
            <a:endParaRPr lang="ru-RU" sz="2000" b="1" dirty="0" smtClean="0">
              <a:solidFill>
                <a:schemeClr val="tx2">
                  <a:lumMod val="75000"/>
                </a:schemeClr>
              </a:solidFill>
              <a:latin typeface="Arial Narrow" pitchFamily="34" charset="0"/>
            </a:endParaRPr>
          </a:p>
          <a:p>
            <a:pPr marL="0" indent="0">
              <a:lnSpc>
                <a:spcPts val="1700"/>
              </a:lnSpc>
              <a:spcBef>
                <a:spcPts val="0"/>
              </a:spcBef>
              <a:defRPr/>
            </a:pPr>
            <a:endParaRPr lang="ru-RU" sz="1800" b="1" dirty="0">
              <a:latin typeface="Arial Narrow" panose="020B0606020202030204" pitchFamily="34" charset="0"/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 bwMode="auto">
          <a:xfrm>
            <a:off x="3203575" y="1"/>
            <a:ext cx="5467350" cy="620688"/>
          </a:xfrm>
          <a:prstGeom prst="roundRect">
            <a:avLst>
              <a:gd name="adj" fmla="val 21667"/>
            </a:avLst>
          </a:prstGeom>
          <a:noFill/>
          <a:ln>
            <a:noFill/>
          </a:ln>
          <a:extLst/>
        </p:spPr>
        <p:txBody>
          <a:bodyPr anchor="ctr"/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2"/>
                </a:solidFill>
                <a:latin typeface="Arial" charset="0"/>
                <a:cs typeface="Arial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2"/>
                </a:solidFill>
                <a:latin typeface="Arial" charset="0"/>
                <a:cs typeface="Arial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2"/>
                </a:solidFill>
                <a:latin typeface="Arial" charset="0"/>
                <a:cs typeface="Arial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2"/>
                </a:solidFill>
                <a:latin typeface="Arial" charset="0"/>
                <a:cs typeface="Arial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2"/>
                </a:solidFill>
                <a:latin typeface="Arial" charset="0"/>
                <a:cs typeface="Arial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2"/>
                </a:solidFill>
                <a:latin typeface="Arial" charset="0"/>
                <a:cs typeface="Arial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2"/>
                </a:solidFill>
                <a:latin typeface="Arial" charset="0"/>
                <a:cs typeface="Arial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2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defRPr/>
            </a:pPr>
            <a:r>
              <a:rPr lang="ru-RU" altLang="ru-RU" sz="3000" kern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Результаты исследований:</a:t>
            </a:r>
            <a:endParaRPr lang="ru-RU" altLang="ru-RU" sz="3000" kern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cover dir="u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 txBox="1">
            <a:spLocks/>
          </p:cNvSpPr>
          <p:nvPr/>
        </p:nvSpPr>
        <p:spPr bwMode="auto">
          <a:xfrm>
            <a:off x="3203575" y="1"/>
            <a:ext cx="5467350" cy="548680"/>
          </a:xfrm>
          <a:prstGeom prst="roundRect">
            <a:avLst>
              <a:gd name="adj" fmla="val 21667"/>
            </a:avLst>
          </a:prstGeom>
          <a:noFill/>
          <a:ln>
            <a:noFill/>
          </a:ln>
          <a:extLst/>
        </p:spPr>
        <p:txBody>
          <a:bodyPr anchor="ctr"/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2"/>
                </a:solidFill>
                <a:latin typeface="Arial" charset="0"/>
                <a:cs typeface="Arial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2"/>
                </a:solidFill>
                <a:latin typeface="Arial" charset="0"/>
                <a:cs typeface="Arial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2"/>
                </a:solidFill>
                <a:latin typeface="Arial" charset="0"/>
                <a:cs typeface="Arial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2"/>
                </a:solidFill>
                <a:latin typeface="Arial" charset="0"/>
                <a:cs typeface="Arial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2"/>
                </a:solidFill>
                <a:latin typeface="Arial" charset="0"/>
                <a:cs typeface="Arial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2"/>
                </a:solidFill>
                <a:latin typeface="Arial" charset="0"/>
                <a:cs typeface="Arial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2"/>
                </a:solidFill>
                <a:latin typeface="Arial" charset="0"/>
                <a:cs typeface="Arial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2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defRPr/>
            </a:pPr>
            <a:r>
              <a:rPr lang="ru-RU" altLang="ru-RU" sz="3000" kern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Выводы:</a:t>
            </a:r>
            <a:endParaRPr lang="ru-RU" altLang="ru-RU" sz="3000" kern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Схема 1"/>
          <p:cNvGraphicFramePr/>
          <p:nvPr/>
        </p:nvGraphicFramePr>
        <p:xfrm>
          <a:off x="0" y="692696"/>
          <a:ext cx="9144000" cy="61653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8193" name="Picture 1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5029200"/>
            <a:ext cx="2438400" cy="18288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660232" y="548680"/>
            <a:ext cx="2438400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7315200" y="3717032"/>
            <a:ext cx="1828800" cy="13716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spd="med">
    <p:cover dir="u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5"/>
          <p:cNvSpPr txBox="1">
            <a:spLocks noChangeArrowheads="1"/>
          </p:cNvSpPr>
          <p:nvPr/>
        </p:nvSpPr>
        <p:spPr bwMode="auto">
          <a:xfrm>
            <a:off x="179512" y="692696"/>
            <a:ext cx="6552728" cy="92333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wrap="square">
            <a:spAutoFit/>
          </a:bodyPr>
          <a:lstStyle/>
          <a:p>
            <a:pPr lvl="0"/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+mn-lt"/>
              </a:rPr>
              <a:t>1. Работа с сельской Администрацией по своевременному благоустройству каждого родника: обновить сруб, сделать лавочку, столик.</a:t>
            </a:r>
            <a:endParaRPr lang="ru-RU" b="1" dirty="0">
              <a:solidFill>
                <a:schemeClr val="accent1">
                  <a:lumMod val="50000"/>
                </a:schemeClr>
              </a:solidFill>
              <a:latin typeface="+mn-lt"/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 bwMode="auto">
          <a:xfrm>
            <a:off x="3203575" y="0"/>
            <a:ext cx="5467350" cy="792163"/>
          </a:xfrm>
          <a:prstGeom prst="roundRect">
            <a:avLst>
              <a:gd name="adj" fmla="val 21667"/>
            </a:avLst>
          </a:prstGeom>
          <a:noFill/>
          <a:ln>
            <a:noFill/>
          </a:ln>
          <a:extLst/>
        </p:spPr>
        <p:txBody>
          <a:bodyPr anchor="ctr"/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2"/>
                </a:solidFill>
                <a:latin typeface="Arial" charset="0"/>
                <a:cs typeface="Arial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2"/>
                </a:solidFill>
                <a:latin typeface="Arial" charset="0"/>
                <a:cs typeface="Arial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2"/>
                </a:solidFill>
                <a:latin typeface="Arial" charset="0"/>
                <a:cs typeface="Arial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2"/>
                </a:solidFill>
                <a:latin typeface="Arial" charset="0"/>
                <a:cs typeface="Arial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2"/>
                </a:solidFill>
                <a:latin typeface="Arial" charset="0"/>
                <a:cs typeface="Arial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2"/>
                </a:solidFill>
                <a:latin typeface="Arial" charset="0"/>
                <a:cs typeface="Arial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2"/>
                </a:solidFill>
                <a:latin typeface="Arial" charset="0"/>
                <a:cs typeface="Arial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2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defRPr/>
            </a:pPr>
            <a:r>
              <a:rPr lang="ru-RU" altLang="ru-RU" sz="3000" kern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Предложения:</a:t>
            </a:r>
            <a:endParaRPr lang="ru-RU" altLang="ru-RU" sz="3000" kern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439" name="Прямоугольник 1"/>
          <p:cNvSpPr>
            <a:spLocks noChangeArrowheads="1"/>
          </p:cNvSpPr>
          <p:nvPr/>
        </p:nvSpPr>
        <p:spPr bwMode="auto">
          <a:xfrm>
            <a:off x="3203848" y="4941168"/>
            <a:ext cx="5688632" cy="1200329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wrap="square">
            <a:spAutoFit/>
          </a:bodyPr>
          <a:lstStyle/>
          <a:p>
            <a:pPr eaLnBrk="1" hangingPunct="1"/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+mn-lt"/>
              </a:rPr>
              <a:t>5. Проведение бесед в классах лицея со школьниками с рассказами о родниках, чтобы побудить ребят бережно относиться к «живым» источникам</a:t>
            </a:r>
            <a:endParaRPr lang="ru-RU" altLang="ru-RU" b="1" dirty="0">
              <a:solidFill>
                <a:schemeClr val="accent1">
                  <a:lumMod val="50000"/>
                </a:schemeClr>
              </a:solidFill>
              <a:latin typeface="+mn-lt"/>
            </a:endParaRPr>
          </a:p>
        </p:txBody>
      </p:sp>
      <p:sp>
        <p:nvSpPr>
          <p:cNvPr id="18441" name="Прямоугольник 2"/>
          <p:cNvSpPr>
            <a:spLocks noChangeArrowheads="1"/>
          </p:cNvSpPr>
          <p:nvPr/>
        </p:nvSpPr>
        <p:spPr bwMode="auto">
          <a:xfrm>
            <a:off x="683568" y="1916832"/>
            <a:ext cx="6120680" cy="92333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wrap="square">
            <a:spAutoFit/>
          </a:bodyPr>
          <a:lstStyle/>
          <a:p>
            <a:pPr eaLnBrk="1" hangingPunct="1"/>
            <a:r>
              <a:rPr lang="ru-RU" altLang="ru-RU" b="1" dirty="0" smtClean="0">
                <a:solidFill>
                  <a:schemeClr val="accent1">
                    <a:lumMod val="50000"/>
                  </a:schemeClr>
                </a:solidFill>
                <a:latin typeface="+mn-lt"/>
              </a:rPr>
              <a:t>2. Контроль </a:t>
            </a:r>
            <a:r>
              <a:rPr lang="ru-RU" altLang="ru-RU" b="1" dirty="0">
                <a:solidFill>
                  <a:schemeClr val="accent1">
                    <a:lumMod val="50000"/>
                  </a:schemeClr>
                </a:solidFill>
                <a:latin typeface="+mn-lt"/>
              </a:rPr>
              <a:t>за состоянием родников, </a:t>
            </a:r>
            <a:r>
              <a:rPr lang="ru-RU" altLang="ru-RU" b="1" dirty="0" smtClean="0">
                <a:solidFill>
                  <a:schemeClr val="accent1">
                    <a:lumMod val="50000"/>
                  </a:schemeClr>
                </a:solidFill>
                <a:latin typeface="+mn-lt"/>
              </a:rPr>
              <a:t>осуществлять своевременный уход </a:t>
            </a:r>
            <a:r>
              <a:rPr lang="ru-RU" altLang="ru-RU" b="1" dirty="0">
                <a:solidFill>
                  <a:schemeClr val="accent1">
                    <a:lumMod val="50000"/>
                  </a:schemeClr>
                </a:solidFill>
                <a:latin typeface="+mn-lt"/>
              </a:rPr>
              <a:t>(очистка, уборка мусора)</a:t>
            </a:r>
          </a:p>
        </p:txBody>
      </p:sp>
      <p:pic>
        <p:nvPicPr>
          <p:cNvPr id="7169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4869160"/>
            <a:ext cx="2649651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Прямоугольник 10"/>
          <p:cNvSpPr/>
          <p:nvPr/>
        </p:nvSpPr>
        <p:spPr>
          <a:xfrm>
            <a:off x="1907704" y="2996952"/>
            <a:ext cx="4968552" cy="92333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+mn-lt"/>
                <a:cs typeface="Times New Roman" pitchFamily="18" charset="0"/>
              </a:rPr>
              <a:t>3. Оформление информационных стендов о состоянии родников родного края</a:t>
            </a:r>
            <a:endParaRPr lang="ru-RU" b="1" dirty="0">
              <a:solidFill>
                <a:schemeClr val="accent1">
                  <a:lumMod val="50000"/>
                </a:schemeClr>
              </a:solidFill>
              <a:latin typeface="+mn-lt"/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4427984" y="6457890"/>
            <a:ext cx="4362413" cy="36933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+mn-lt"/>
                <a:cs typeface="Times New Roman" pitchFamily="18" charset="0"/>
              </a:rPr>
              <a:t>6. Усиление экологического надзора</a:t>
            </a:r>
            <a:endParaRPr lang="ru-RU" b="1" dirty="0">
              <a:solidFill>
                <a:schemeClr val="accent1">
                  <a:lumMod val="50000"/>
                </a:schemeClr>
              </a:solidFill>
              <a:latin typeface="+mn-lt"/>
              <a:cs typeface="Times New Roman" pitchFamily="18" charset="0"/>
            </a:endParaRPr>
          </a:p>
        </p:txBody>
      </p:sp>
      <p:sp>
        <p:nvSpPr>
          <p:cNvPr id="9" name="Стрелка вниз 8"/>
          <p:cNvSpPr/>
          <p:nvPr/>
        </p:nvSpPr>
        <p:spPr>
          <a:xfrm>
            <a:off x="4932040" y="1412776"/>
            <a:ext cx="1800200" cy="50405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2123728" y="4005064"/>
            <a:ext cx="6048672" cy="646331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 wrap="square">
            <a:spAutoFit/>
          </a:bodyPr>
          <a:lstStyle/>
          <a:p>
            <a:pPr lvl="0"/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+mn-lt"/>
              </a:rPr>
              <a:t>4. Дополнительное исследование специалистами родника №6 у деревни </a:t>
            </a:r>
            <a:r>
              <a:rPr lang="ru-RU" b="1" dirty="0" err="1" smtClean="0">
                <a:solidFill>
                  <a:schemeClr val="accent1">
                    <a:lumMod val="50000"/>
                  </a:schemeClr>
                </a:solidFill>
                <a:latin typeface="+mn-lt"/>
              </a:rPr>
              <a:t>Митинская</a:t>
            </a: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+mn-lt"/>
              </a:rPr>
              <a:t>. </a:t>
            </a:r>
            <a:endParaRPr lang="ru-RU" b="1" dirty="0">
              <a:solidFill>
                <a:schemeClr val="accent1">
                  <a:lumMod val="50000"/>
                </a:schemeClr>
              </a:solidFill>
              <a:latin typeface="+mn-lt"/>
            </a:endParaRPr>
          </a:p>
        </p:txBody>
      </p:sp>
      <p:sp>
        <p:nvSpPr>
          <p:cNvPr id="13" name="Стрелка вниз 12"/>
          <p:cNvSpPr/>
          <p:nvPr/>
        </p:nvSpPr>
        <p:spPr>
          <a:xfrm>
            <a:off x="5940152" y="3501008"/>
            <a:ext cx="1800200" cy="50405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Стрелка вниз 13"/>
          <p:cNvSpPr/>
          <p:nvPr/>
        </p:nvSpPr>
        <p:spPr>
          <a:xfrm>
            <a:off x="6588224" y="4437112"/>
            <a:ext cx="1800200" cy="50405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Стрелка вниз 14"/>
          <p:cNvSpPr/>
          <p:nvPr/>
        </p:nvSpPr>
        <p:spPr>
          <a:xfrm>
            <a:off x="7092280" y="5805264"/>
            <a:ext cx="1800200" cy="64807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Стрелка вниз 15"/>
          <p:cNvSpPr/>
          <p:nvPr/>
        </p:nvSpPr>
        <p:spPr>
          <a:xfrm>
            <a:off x="5292080" y="2564904"/>
            <a:ext cx="1800200" cy="50405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med">
    <p:cover dir="u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3" name="Прямоугольник 5"/>
          <p:cNvSpPr>
            <a:spLocks noChangeArrowheads="1"/>
          </p:cNvSpPr>
          <p:nvPr/>
        </p:nvSpPr>
        <p:spPr bwMode="auto">
          <a:xfrm>
            <a:off x="1043608" y="4031694"/>
            <a:ext cx="7561262" cy="2826306"/>
          </a:xfrm>
          <a:prstGeom prst="round2Diag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defRPr/>
            </a:pPr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</a:rPr>
              <a:t>Родничок журчит, струится</a:t>
            </a:r>
            <a:br>
              <a:rPr lang="ru-RU" sz="2000" b="1" dirty="0" smtClean="0">
                <a:solidFill>
                  <a:schemeClr val="accent1">
                    <a:lumMod val="50000"/>
                  </a:schemeClr>
                </a:solidFill>
              </a:rPr>
            </a:br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</a:rPr>
              <a:t>День и ночь из года в год:</a:t>
            </a:r>
            <a:br>
              <a:rPr lang="ru-RU" sz="2000" b="1" dirty="0" smtClean="0">
                <a:solidFill>
                  <a:schemeClr val="accent1">
                    <a:lumMod val="50000"/>
                  </a:schemeClr>
                </a:solidFill>
              </a:rPr>
            </a:br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</a:rPr>
              <a:t>Чтобы смог воды напиться,</a:t>
            </a:r>
            <a:br>
              <a:rPr lang="ru-RU" sz="2000" b="1" dirty="0" smtClean="0">
                <a:solidFill>
                  <a:schemeClr val="accent1">
                    <a:lumMod val="50000"/>
                  </a:schemeClr>
                </a:solidFill>
              </a:rPr>
            </a:br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</a:rPr>
              <a:t>Кто захочет, кто придёт.</a:t>
            </a:r>
            <a:br>
              <a:rPr lang="ru-RU" sz="2000" b="1" dirty="0" smtClean="0">
                <a:solidFill>
                  <a:schemeClr val="accent1">
                    <a:lumMod val="50000"/>
                  </a:schemeClr>
                </a:solidFill>
              </a:rPr>
            </a:br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</a:rPr>
              <a:t>Мать-Земля меня послала</a:t>
            </a:r>
            <a:br>
              <a:rPr lang="ru-RU" sz="2000" b="1" dirty="0" smtClean="0">
                <a:solidFill>
                  <a:schemeClr val="accent1">
                    <a:lumMod val="50000"/>
                  </a:schemeClr>
                </a:solidFill>
              </a:rPr>
            </a:br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</a:rPr>
              <a:t>Для своих живых детей:</a:t>
            </a:r>
            <a:br>
              <a:rPr lang="ru-RU" sz="2000" b="1" dirty="0" smtClean="0">
                <a:solidFill>
                  <a:schemeClr val="accent1">
                    <a:lumMod val="50000"/>
                  </a:schemeClr>
                </a:solidFill>
              </a:rPr>
            </a:br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</a:rPr>
              <a:t>Для зверушек и растений,</a:t>
            </a:r>
            <a:br>
              <a:rPr lang="ru-RU" sz="2000" b="1" dirty="0" smtClean="0">
                <a:solidFill>
                  <a:schemeClr val="accent1">
                    <a:lumMod val="50000"/>
                  </a:schemeClr>
                </a:solidFill>
              </a:rPr>
            </a:br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</a:rPr>
              <a:t>И, конечно, для людей.</a:t>
            </a:r>
            <a:endParaRPr lang="ru-RU" altLang="ru-RU" sz="2000" b="1" dirty="0" smtClean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11760" y="260648"/>
            <a:ext cx="4876800" cy="36576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spd="med">
    <p:cover dir="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0"/>
            <a:ext cx="8604448" cy="193899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scene3d>
            <a:camera prst="perspectiveBelow"/>
            <a:lightRig rig="threePt" dir="t"/>
          </a:scene3d>
        </p:spPr>
        <p:txBody>
          <a:bodyPr wrap="square">
            <a:spAutoFit/>
          </a:bodyPr>
          <a:lstStyle/>
          <a:p>
            <a:pPr algn="ctr"/>
            <a:r>
              <a:rPr lang="x-none" sz="2000" b="1" smtClean="0"/>
              <a:t>Вода – это жизнь. Вода – самое распространенное и самое уникальное вещество на нашей планете. Нет природного тела, которое могло бы сравниться с ней по влиянию на ход геологических процессов. «Нет земного вещества, минерала, горной породы, живого тела, которое бы ее не включало» (В.И.Вернадский). </a:t>
            </a:r>
            <a:endParaRPr lang="ru-RU" sz="2000" b="1" dirty="0"/>
          </a:p>
        </p:txBody>
      </p:sp>
      <p:pic>
        <p:nvPicPr>
          <p:cNvPr id="16385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2132856"/>
            <a:ext cx="3048000" cy="2286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92080" y="2060848"/>
            <a:ext cx="3048000" cy="2286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44008" y="4572000"/>
            <a:ext cx="4262405" cy="2286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051" name="Picture 3" descr="F:\родники\ртс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4572000"/>
            <a:ext cx="4464078" cy="2286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spd="med">
    <p:cover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Заголовок 2"/>
          <p:cNvSpPr>
            <a:spLocks noGrp="1"/>
          </p:cNvSpPr>
          <p:nvPr>
            <p:ph type="title" idx="4294967295"/>
          </p:nvPr>
        </p:nvSpPr>
        <p:spPr>
          <a:xfrm>
            <a:off x="3671888" y="0"/>
            <a:ext cx="5472112" cy="801688"/>
          </a:xfrm>
        </p:spPr>
        <p:txBody>
          <a:bodyPr anchor="ctr"/>
          <a:lstStyle/>
          <a:p>
            <a:pPr algn="ctr" eaLnBrk="1" hangingPunct="1"/>
            <a:r>
              <a:rPr lang="ru-RU" altLang="ru-RU" sz="3000" dirty="0" smtClean="0">
                <a:latin typeface="Times New Roman" pitchFamily="18" charset="0"/>
                <a:cs typeface="Times New Roman" pitchFamily="18" charset="0"/>
              </a:rPr>
              <a:t>Актуальность выбранной темы:</a:t>
            </a:r>
          </a:p>
        </p:txBody>
      </p:sp>
      <p:sp>
        <p:nvSpPr>
          <p:cNvPr id="2" name="Объект 1"/>
          <p:cNvSpPr>
            <a:spLocks noGrp="1"/>
          </p:cNvSpPr>
          <p:nvPr>
            <p:ph idx="4294967295"/>
          </p:nvPr>
        </p:nvSpPr>
        <p:spPr>
          <a:xfrm>
            <a:off x="539552" y="764704"/>
            <a:ext cx="8280400" cy="1474787"/>
          </a:xfrm>
          <a:solidFill>
            <a:schemeClr val="tx2">
              <a:lumMod val="20000"/>
              <a:lumOff val="80000"/>
            </a:schemeClr>
          </a:solidFill>
          <a:scene3d>
            <a:camera prst="perspectiveBelow"/>
            <a:lightRig rig="threePt" dir="t"/>
          </a:scene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>
            <a:normAutofit fontScale="77500" lnSpcReduction="20000"/>
          </a:bodyPr>
          <a:lstStyle/>
          <a:p>
            <a:pPr marL="144000" indent="0" algn="ctr" eaLnBrk="1" hangingPunct="1">
              <a:spcBef>
                <a:spcPts val="0"/>
              </a:spcBef>
              <a:buNone/>
              <a:defRPr/>
            </a:pPr>
            <a:r>
              <a:rPr lang="ru-RU" sz="2000" b="1" dirty="0" smtClean="0"/>
              <a:t>Около 2 </a:t>
            </a:r>
            <a:r>
              <a:rPr lang="ru-RU" sz="2000" b="1" dirty="0" err="1" smtClean="0"/>
              <a:t>млрд</a:t>
            </a:r>
            <a:r>
              <a:rPr lang="ru-RU" sz="2000" b="1" dirty="0" smtClean="0"/>
              <a:t> человек, то есть примерно треть населения мира зависят от ресурсов подземных вод. В условиях развивающейся промышленности проблема сохранение водных запасов приобретает глобальное значение и становится задачей всего человечества. Вот почему верно выражение Д.И. Менделеева о том, что «капля воды дороже алмаза». Но не всякая капля подходит под это выражение, а лишь та, которая хранит в себе истинные природные свойства, не тронутые антропогенным воздействием.</a:t>
            </a:r>
            <a:endParaRPr lang="ru-RU" sz="1900" b="1" dirty="0" smtClean="0">
              <a:solidFill>
                <a:schemeClr val="tx2"/>
              </a:solidFill>
              <a:latin typeface="Arial Narrow" panose="020B0606020202030204" pitchFamily="34" charset="0"/>
              <a:cs typeface="Times New Roman" pitchFamily="18" charset="0"/>
            </a:endParaRPr>
          </a:p>
        </p:txBody>
      </p:sp>
      <p:sp>
        <p:nvSpPr>
          <p:cNvPr id="7174" name="Прямоугольник 2"/>
          <p:cNvSpPr>
            <a:spLocks noChangeArrowheads="1"/>
          </p:cNvSpPr>
          <p:nvPr/>
        </p:nvSpPr>
        <p:spPr bwMode="auto">
          <a:xfrm>
            <a:off x="771525" y="5949280"/>
            <a:ext cx="8120955" cy="646331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/>
            <a:r>
              <a:rPr lang="ru-RU" b="1" dirty="0" smtClean="0"/>
              <a:t>В связи с ростом проблемы загрязнения подземных вод актуальной задачей становится мониторинг их состояния.</a:t>
            </a:r>
            <a:endParaRPr lang="ru-RU" altLang="ru-RU" b="1" dirty="0">
              <a:latin typeface="Arial Narrow" pitchFamily="34" charset="0"/>
            </a:endParaRPr>
          </a:p>
        </p:txBody>
      </p:sp>
      <p:sp>
        <p:nvSpPr>
          <p:cNvPr id="15362" name="AutoShape 2" descr="Как загрязняются подземные воды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5364" name="Picture 4" descr="Как загрязняются подземные воды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2276872"/>
            <a:ext cx="2762081" cy="18288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5366" name="Picture 6" descr="В Чебоксарах выявили загрязнение земли и грунтовых вод нефтепродуктами -  Правда ПФО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1600" y="4005064"/>
            <a:ext cx="2743200" cy="18288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5368" name="Picture 8" descr="https://stihi.ru/pics/2016/06/20/58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355976" y="2564904"/>
            <a:ext cx="4155853" cy="310896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spd="med">
    <p:cover dir="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4" name="Text Box 9"/>
          <p:cNvSpPr txBox="1">
            <a:spLocks noChangeArrowheads="1"/>
          </p:cNvSpPr>
          <p:nvPr/>
        </p:nvSpPr>
        <p:spPr bwMode="auto">
          <a:xfrm>
            <a:off x="827088" y="2924175"/>
            <a:ext cx="5954712" cy="1328023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defRPr/>
            </a:pPr>
            <a:r>
              <a:rPr lang="ru-RU" altLang="ru-RU" b="1" dirty="0" smtClean="0">
                <a:solidFill>
                  <a:schemeClr val="tx2"/>
                </a:solidFill>
                <a:latin typeface="Arial Narrow" panose="020B0606020202030204" pitchFamily="34" charset="0"/>
              </a:rPr>
              <a:t>В соответствии с целью была сформулирована рабочая гипотеза: </a:t>
            </a:r>
            <a:r>
              <a:rPr lang="ru-RU" dirty="0" smtClean="0"/>
              <a:t>качество воды не изменилось в период с 2013 по 2023 год. </a:t>
            </a:r>
          </a:p>
          <a:p>
            <a:pPr algn="ctr" eaLnBrk="1" hangingPunct="1">
              <a:defRPr/>
            </a:pPr>
            <a:endParaRPr lang="ru-RU" altLang="ru-RU" dirty="0" smtClean="0">
              <a:latin typeface="Arial Narrow" panose="020B0606020202030204" pitchFamily="34" charset="0"/>
            </a:endParaRPr>
          </a:p>
        </p:txBody>
      </p:sp>
      <p:sp>
        <p:nvSpPr>
          <p:cNvPr id="5" name="Заголовок 2"/>
          <p:cNvSpPr txBox="1">
            <a:spLocks/>
          </p:cNvSpPr>
          <p:nvPr/>
        </p:nvSpPr>
        <p:spPr bwMode="auto">
          <a:xfrm>
            <a:off x="3348038" y="0"/>
            <a:ext cx="5472112" cy="801688"/>
          </a:xfrm>
          <a:prstGeom prst="roundRect">
            <a:avLst>
              <a:gd name="adj" fmla="val 21667"/>
            </a:avLst>
          </a:prstGeom>
          <a:noFill/>
          <a:ln>
            <a:noFill/>
          </a:ln>
          <a:extLst/>
        </p:spPr>
        <p:txBody>
          <a:bodyPr anchor="ctr"/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2"/>
                </a:solidFill>
                <a:latin typeface="Arial" charset="0"/>
                <a:cs typeface="Arial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2"/>
                </a:solidFill>
                <a:latin typeface="Arial" charset="0"/>
                <a:cs typeface="Arial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2"/>
                </a:solidFill>
                <a:latin typeface="Arial" charset="0"/>
                <a:cs typeface="Arial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2"/>
                </a:solidFill>
                <a:latin typeface="Arial" charset="0"/>
                <a:cs typeface="Arial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2"/>
                </a:solidFill>
                <a:latin typeface="Arial" charset="0"/>
                <a:cs typeface="Arial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2"/>
                </a:solidFill>
                <a:latin typeface="Arial" charset="0"/>
                <a:cs typeface="Arial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2"/>
                </a:solidFill>
                <a:latin typeface="Arial" charset="0"/>
                <a:cs typeface="Arial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2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defRPr/>
            </a:pPr>
            <a:r>
              <a:rPr lang="ru-RU" altLang="ru-RU" sz="3000" kern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Цель и задачи учебно-исследовательской работы</a:t>
            </a:r>
          </a:p>
        </p:txBody>
      </p:sp>
      <p:graphicFrame>
        <p:nvGraphicFramePr>
          <p:cNvPr id="2" name="Схема 1"/>
          <p:cNvGraphicFramePr/>
          <p:nvPr/>
        </p:nvGraphicFramePr>
        <p:xfrm>
          <a:off x="755576" y="836712"/>
          <a:ext cx="8064896" cy="5400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3" name="Схема 2"/>
          <p:cNvGraphicFramePr/>
          <p:nvPr/>
        </p:nvGraphicFramePr>
        <p:xfrm>
          <a:off x="1043607" y="4252966"/>
          <a:ext cx="7920879" cy="263586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323528" y="4402088"/>
            <a:ext cx="817245" cy="2267272"/>
          </a:xfrm>
          <a:prstGeom prst="roundRect">
            <a:avLst/>
          </a:prstGeom>
          <a:solidFill>
            <a:srgbClr val="33CCCC"/>
          </a:solidFill>
        </p:spPr>
        <p:txBody>
          <a:bodyPr vert="vert270">
            <a:spAutoFit/>
          </a:bodyPr>
          <a:lstStyle/>
          <a:p>
            <a:pPr eaLnBrk="1" hangingPunct="1">
              <a:defRPr/>
            </a:pPr>
            <a:r>
              <a:rPr lang="ru-RU" sz="3600" dirty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Задачи:</a:t>
            </a:r>
          </a:p>
        </p:txBody>
      </p:sp>
    </p:spTree>
  </p:cSld>
  <p:clrMapOvr>
    <a:masterClrMapping/>
  </p:clrMapOvr>
  <p:transition spd="med">
    <p:cover dir="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3676650" y="0"/>
            <a:ext cx="5467350" cy="792163"/>
          </a:xfrm>
        </p:spPr>
        <p:txBody>
          <a:bodyPr anchor="ctr"/>
          <a:lstStyle/>
          <a:p>
            <a:pPr algn="ctr" eaLnBrk="1" hangingPunct="1"/>
            <a:r>
              <a:rPr lang="ru-RU" altLang="ru-RU" sz="3000" dirty="0" smtClean="0">
                <a:latin typeface="Times New Roman" pitchFamily="18" charset="0"/>
                <a:cs typeface="Times New Roman" pitchFamily="18" charset="0"/>
              </a:rPr>
              <a:t>Методика определения качества родниковой воды:</a:t>
            </a:r>
          </a:p>
        </p:txBody>
      </p:sp>
      <p:sp>
        <p:nvSpPr>
          <p:cNvPr id="13316" name="Прямоугольник 9"/>
          <p:cNvSpPr>
            <a:spLocks noChangeArrowheads="1"/>
          </p:cNvSpPr>
          <p:nvPr/>
        </p:nvSpPr>
        <p:spPr bwMode="auto">
          <a:xfrm>
            <a:off x="1475656" y="4724400"/>
            <a:ext cx="7560394" cy="2146300"/>
          </a:xfrm>
          <a:prstGeom prst="round2Diag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defRPr/>
            </a:pPr>
            <a:r>
              <a:rPr lang="ru-RU" altLang="ru-RU" sz="2400" b="1" dirty="0" smtClean="0">
                <a:solidFill>
                  <a:schemeClr val="tx2"/>
                </a:solidFill>
                <a:latin typeface="Arial Narrow" panose="020B0606020202030204" pitchFamily="34" charset="0"/>
              </a:rPr>
              <a:t>Исследования велись с помощью учебной лаборатории «Пчелка», которая была приобретена на средства, выданные Комитетом по охране природы в качестве поощрения за призовые места в Международной экологической конференции.</a:t>
            </a:r>
            <a:endParaRPr lang="ru-RU" altLang="ru-RU" sz="2400" b="1" dirty="0" smtClean="0">
              <a:solidFill>
                <a:schemeClr val="tx2"/>
              </a:solidFill>
              <a:latin typeface="Arial Narrow" panose="020B0606020202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0244" name="TextBox 2"/>
          <p:cNvSpPr txBox="1">
            <a:spLocks noChangeArrowheads="1"/>
          </p:cNvSpPr>
          <p:nvPr/>
        </p:nvSpPr>
        <p:spPr bwMode="auto">
          <a:xfrm>
            <a:off x="2843808" y="1484784"/>
            <a:ext cx="388937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ru-RU" altLang="ru-RU" sz="2800" dirty="0" smtClean="0">
                <a:latin typeface="Arial Black" pitchFamily="34" charset="0"/>
              </a:rPr>
              <a:t>Определение</a:t>
            </a:r>
            <a:endParaRPr lang="ru-RU" altLang="ru-RU" sz="2800" dirty="0">
              <a:latin typeface="Arial Black" pitchFamily="34" charset="0"/>
            </a:endParaRPr>
          </a:p>
        </p:txBody>
      </p:sp>
      <p:graphicFrame>
        <p:nvGraphicFramePr>
          <p:cNvPr id="4" name="Схема 3"/>
          <p:cNvGraphicFramePr/>
          <p:nvPr/>
        </p:nvGraphicFramePr>
        <p:xfrm>
          <a:off x="962908" y="1988840"/>
          <a:ext cx="7930763" cy="28083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2289" name="Rectangle 1"/>
          <p:cNvSpPr>
            <a:spLocks noChangeArrowheads="1"/>
          </p:cNvSpPr>
          <p:nvPr/>
        </p:nvSpPr>
        <p:spPr bwMode="auto">
          <a:xfrm>
            <a:off x="-125970" y="816387"/>
            <a:ext cx="9270038" cy="707886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07988" algn="l"/>
                <a:tab pos="449263" algn="l"/>
              </a:tabLst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Методы исследования: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экспериментальный, органолептический,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07988" algn="l"/>
                <a:tab pos="449263" algn="l"/>
              </a:tabLst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визуально-колориметрический, титриметрический, сравнительный анализ.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7" cstate="print"/>
          <a:srcRect l="7488" t="14524" r="-820"/>
          <a:stretch>
            <a:fillRect/>
          </a:stretch>
        </p:blipFill>
        <p:spPr bwMode="auto">
          <a:xfrm>
            <a:off x="0" y="4957192"/>
            <a:ext cx="1497670" cy="19008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>
    <p:cover dir="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Заголовок 1"/>
          <p:cNvSpPr>
            <a:spLocks noGrp="1"/>
          </p:cNvSpPr>
          <p:nvPr>
            <p:ph type="title" idx="4294967295"/>
          </p:nvPr>
        </p:nvSpPr>
        <p:spPr>
          <a:xfrm>
            <a:off x="1219200" y="908050"/>
            <a:ext cx="7924800" cy="996950"/>
          </a:xfrm>
          <a:solidFill>
            <a:schemeClr val="tx2">
              <a:lumMod val="20000"/>
              <a:lumOff val="80000"/>
            </a:schemeClr>
          </a:solidFill>
        </p:spPr>
        <p:txBody>
          <a:bodyPr anchor="ctr"/>
          <a:lstStyle/>
          <a:p>
            <a:pPr algn="ctr" eaLnBrk="1" hangingPunct="1"/>
            <a:r>
              <a:rPr lang="ru-RU" altLang="ru-RU" b="0" i="1" dirty="0" smtClean="0">
                <a:solidFill>
                  <a:schemeClr val="tx1"/>
                </a:solidFill>
                <a:latin typeface="Arial Narrow" pitchFamily="34" charset="0"/>
              </a:rPr>
              <a:t>Определение органолептических показателей:</a:t>
            </a:r>
          </a:p>
        </p:txBody>
      </p:sp>
      <p:sp>
        <p:nvSpPr>
          <p:cNvPr id="4" name="Заголовок 1"/>
          <p:cNvSpPr txBox="1">
            <a:spLocks/>
          </p:cNvSpPr>
          <p:nvPr/>
        </p:nvSpPr>
        <p:spPr bwMode="auto">
          <a:xfrm>
            <a:off x="3203575" y="0"/>
            <a:ext cx="5467350" cy="792163"/>
          </a:xfrm>
          <a:prstGeom prst="roundRect">
            <a:avLst>
              <a:gd name="adj" fmla="val 21667"/>
            </a:avLst>
          </a:prstGeom>
          <a:noFill/>
          <a:ln>
            <a:noFill/>
          </a:ln>
          <a:extLst/>
        </p:spPr>
        <p:txBody>
          <a:bodyPr anchor="ctr"/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2"/>
                </a:solidFill>
                <a:latin typeface="Arial" charset="0"/>
                <a:cs typeface="Arial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2"/>
                </a:solidFill>
                <a:latin typeface="Arial" charset="0"/>
                <a:cs typeface="Arial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2"/>
                </a:solidFill>
                <a:latin typeface="Arial" charset="0"/>
                <a:cs typeface="Arial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2"/>
                </a:solidFill>
                <a:latin typeface="Arial" charset="0"/>
                <a:cs typeface="Arial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2"/>
                </a:solidFill>
                <a:latin typeface="Arial" charset="0"/>
                <a:cs typeface="Arial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2"/>
                </a:solidFill>
                <a:latin typeface="Arial" charset="0"/>
                <a:cs typeface="Arial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2"/>
                </a:solidFill>
                <a:latin typeface="Arial" charset="0"/>
                <a:cs typeface="Arial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2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defRPr/>
            </a:pPr>
            <a:r>
              <a:rPr lang="ru-RU" altLang="ru-RU" sz="3000" kern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Методика определения качества родниковой воды:</a:t>
            </a:r>
            <a:endParaRPr lang="ru-RU" altLang="ru-RU" sz="3000" kern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Схема 1"/>
          <p:cNvGraphicFramePr/>
          <p:nvPr/>
        </p:nvGraphicFramePr>
        <p:xfrm>
          <a:off x="35496" y="2276872"/>
          <a:ext cx="5112568" cy="45365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876256" y="3212976"/>
            <a:ext cx="2057400" cy="27432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8" cstate="print"/>
          <a:srcRect t="18375" r="-405"/>
          <a:stretch>
            <a:fillRect/>
          </a:stretch>
        </p:blipFill>
        <p:spPr bwMode="auto">
          <a:xfrm>
            <a:off x="3779912" y="2204864"/>
            <a:ext cx="3672408" cy="223914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" name="Picture 2" descr="C:\Users\Elena Egorovna\Desktop\62fd58c4-1cd8-4f6e-81b5-987918c37edc.jpg"/>
          <p:cNvPicPr>
            <a:picLocks noChangeAspect="1" noChangeArrowheads="1"/>
          </p:cNvPicPr>
          <p:nvPr/>
        </p:nvPicPr>
        <p:blipFill>
          <a:blip r:embed="rId9" cstate="print"/>
          <a:srcRect t="23625" r="9439"/>
          <a:stretch>
            <a:fillRect/>
          </a:stretch>
        </p:blipFill>
        <p:spPr bwMode="auto">
          <a:xfrm>
            <a:off x="3707904" y="4509120"/>
            <a:ext cx="3312368" cy="209512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spd="med">
    <p:cover dir="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Заголовок 1"/>
          <p:cNvSpPr>
            <a:spLocks noGrp="1"/>
          </p:cNvSpPr>
          <p:nvPr>
            <p:ph type="title" idx="4294967295"/>
          </p:nvPr>
        </p:nvSpPr>
        <p:spPr>
          <a:xfrm>
            <a:off x="1219200" y="908050"/>
            <a:ext cx="7924800" cy="996950"/>
          </a:xfrm>
          <a:solidFill>
            <a:schemeClr val="tx2">
              <a:lumMod val="20000"/>
              <a:lumOff val="80000"/>
            </a:schemeClr>
          </a:solidFill>
        </p:spPr>
        <p:txBody>
          <a:bodyPr anchor="ctr"/>
          <a:lstStyle/>
          <a:p>
            <a:pPr algn="ctr" eaLnBrk="1" hangingPunct="1"/>
            <a:r>
              <a:rPr lang="ru-RU" altLang="ru-RU" sz="3200" b="0" i="1" dirty="0" smtClean="0">
                <a:solidFill>
                  <a:schemeClr val="tx1"/>
                </a:solidFill>
                <a:latin typeface="Arial Narrow" pitchFamily="34" charset="0"/>
              </a:rPr>
              <a:t>Определение водородного показателя </a:t>
            </a:r>
            <a:r>
              <a:rPr lang="ru-RU" altLang="ru-RU" sz="3200" b="0" i="1" dirty="0" err="1" smtClean="0">
                <a:solidFill>
                  <a:schemeClr val="tx1"/>
                </a:solidFill>
                <a:latin typeface="Arial Narrow" pitchFamily="34" charset="0"/>
              </a:rPr>
              <a:t>рН</a:t>
            </a:r>
            <a:r>
              <a:rPr lang="ru-RU" altLang="ru-RU" sz="3200" b="0" i="1" dirty="0" smtClean="0">
                <a:solidFill>
                  <a:schemeClr val="tx1"/>
                </a:solidFill>
                <a:latin typeface="Arial Narrow" pitchFamily="34" charset="0"/>
              </a:rPr>
              <a:t> и общей жесткости</a:t>
            </a:r>
          </a:p>
        </p:txBody>
      </p:sp>
      <p:sp>
        <p:nvSpPr>
          <p:cNvPr id="4" name="Заголовок 1"/>
          <p:cNvSpPr txBox="1">
            <a:spLocks/>
          </p:cNvSpPr>
          <p:nvPr/>
        </p:nvSpPr>
        <p:spPr bwMode="auto">
          <a:xfrm>
            <a:off x="3203575" y="0"/>
            <a:ext cx="5467350" cy="792163"/>
          </a:xfrm>
          <a:prstGeom prst="roundRect">
            <a:avLst>
              <a:gd name="adj" fmla="val 21667"/>
            </a:avLst>
          </a:prstGeom>
          <a:noFill/>
          <a:ln>
            <a:noFill/>
          </a:ln>
          <a:extLst/>
        </p:spPr>
        <p:txBody>
          <a:bodyPr anchor="ctr"/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2"/>
                </a:solidFill>
                <a:latin typeface="Arial" charset="0"/>
                <a:cs typeface="Arial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2"/>
                </a:solidFill>
                <a:latin typeface="Arial" charset="0"/>
                <a:cs typeface="Arial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2"/>
                </a:solidFill>
                <a:latin typeface="Arial" charset="0"/>
                <a:cs typeface="Arial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2"/>
                </a:solidFill>
                <a:latin typeface="Arial" charset="0"/>
                <a:cs typeface="Arial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2"/>
                </a:solidFill>
                <a:latin typeface="Arial" charset="0"/>
                <a:cs typeface="Arial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2"/>
                </a:solidFill>
                <a:latin typeface="Arial" charset="0"/>
                <a:cs typeface="Arial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2"/>
                </a:solidFill>
                <a:latin typeface="Arial" charset="0"/>
                <a:cs typeface="Arial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2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defRPr/>
            </a:pPr>
            <a:r>
              <a:rPr lang="ru-RU" altLang="ru-RU" sz="3000" kern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Методика определения качества родниковой воды:</a:t>
            </a:r>
            <a:endParaRPr lang="ru-RU" altLang="ru-RU" sz="3000" kern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988840"/>
            <a:ext cx="3657600" cy="274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114800"/>
            <a:ext cx="2057400" cy="274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086600" y="3284984"/>
            <a:ext cx="2057400" cy="274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779912" y="1844824"/>
            <a:ext cx="3657600" cy="274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707904" y="4114800"/>
            <a:ext cx="3657600" cy="274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>
    <p:cover dir="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Заголовок 1"/>
          <p:cNvSpPr>
            <a:spLocks noGrp="1"/>
          </p:cNvSpPr>
          <p:nvPr>
            <p:ph type="title" idx="4294967295"/>
          </p:nvPr>
        </p:nvSpPr>
        <p:spPr>
          <a:xfrm>
            <a:off x="250825" y="836613"/>
            <a:ext cx="8893175" cy="1035050"/>
          </a:xfrm>
          <a:solidFill>
            <a:schemeClr val="tx2">
              <a:lumMod val="20000"/>
              <a:lumOff val="80000"/>
            </a:schemeClr>
          </a:solidFill>
        </p:spPr>
        <p:txBody>
          <a:bodyPr anchor="ctr"/>
          <a:lstStyle/>
          <a:p>
            <a:pPr algn="ctr" eaLnBrk="1" hangingPunct="1"/>
            <a:r>
              <a:rPr lang="ru-RU" altLang="ru-RU" sz="3200" b="0" i="1" dirty="0" smtClean="0">
                <a:solidFill>
                  <a:schemeClr val="tx1"/>
                </a:solidFill>
                <a:latin typeface="Arial Narrow" pitchFamily="34" charset="0"/>
              </a:rPr>
              <a:t>Определение</a:t>
            </a:r>
            <a:br>
              <a:rPr lang="ru-RU" altLang="ru-RU" sz="3200" b="0" i="1" dirty="0" smtClean="0">
                <a:solidFill>
                  <a:schemeClr val="tx1"/>
                </a:solidFill>
                <a:latin typeface="Arial Narrow" pitchFamily="34" charset="0"/>
              </a:rPr>
            </a:br>
            <a:r>
              <a:rPr lang="ru-RU" altLang="ru-RU" sz="3200" b="0" i="1" dirty="0" smtClean="0">
                <a:solidFill>
                  <a:schemeClr val="tx1"/>
                </a:solidFill>
                <a:latin typeface="Arial Narrow" pitchFamily="34" charset="0"/>
              </a:rPr>
              <a:t>растворённого кислорода, температуры.</a:t>
            </a:r>
          </a:p>
        </p:txBody>
      </p:sp>
      <p:sp>
        <p:nvSpPr>
          <p:cNvPr id="6" name="Заголовок 1"/>
          <p:cNvSpPr txBox="1">
            <a:spLocks/>
          </p:cNvSpPr>
          <p:nvPr/>
        </p:nvSpPr>
        <p:spPr bwMode="auto">
          <a:xfrm>
            <a:off x="3203575" y="0"/>
            <a:ext cx="5467350" cy="792163"/>
          </a:xfrm>
          <a:prstGeom prst="roundRect">
            <a:avLst>
              <a:gd name="adj" fmla="val 21667"/>
            </a:avLst>
          </a:prstGeom>
          <a:noFill/>
          <a:ln>
            <a:noFill/>
          </a:ln>
          <a:extLst/>
        </p:spPr>
        <p:txBody>
          <a:bodyPr anchor="ctr"/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2"/>
                </a:solidFill>
                <a:latin typeface="Arial" charset="0"/>
                <a:cs typeface="Arial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2"/>
                </a:solidFill>
                <a:latin typeface="Arial" charset="0"/>
                <a:cs typeface="Arial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2"/>
                </a:solidFill>
                <a:latin typeface="Arial" charset="0"/>
                <a:cs typeface="Arial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2"/>
                </a:solidFill>
                <a:latin typeface="Arial" charset="0"/>
                <a:cs typeface="Arial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2"/>
                </a:solidFill>
                <a:latin typeface="Arial" charset="0"/>
                <a:cs typeface="Arial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2"/>
                </a:solidFill>
                <a:latin typeface="Arial" charset="0"/>
                <a:cs typeface="Arial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2"/>
                </a:solidFill>
                <a:latin typeface="Arial" charset="0"/>
                <a:cs typeface="Arial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2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defRPr/>
            </a:pPr>
            <a:r>
              <a:rPr lang="ru-RU" altLang="ru-RU" sz="3000" kern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Методика определения качества родниковой воды:</a:t>
            </a:r>
            <a:endParaRPr lang="ru-RU" altLang="ru-RU" sz="3000" kern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1409" y="4409057"/>
            <a:ext cx="17145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80878" y="4403740"/>
            <a:ext cx="17145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044969" y="4416189"/>
            <a:ext cx="1782000" cy="237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3" name="Picture 7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914083" y="4485120"/>
            <a:ext cx="17145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4" name="Picture 8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017644" y="2088904"/>
            <a:ext cx="30480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5" name="Picture 9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887969" y="2112241"/>
            <a:ext cx="30480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>
    <p:cover dir="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Заголовок 1"/>
          <p:cNvSpPr>
            <a:spLocks noGrp="1"/>
          </p:cNvSpPr>
          <p:nvPr>
            <p:ph type="title" idx="4294967295"/>
          </p:nvPr>
        </p:nvSpPr>
        <p:spPr>
          <a:xfrm>
            <a:off x="2916238" y="925513"/>
            <a:ext cx="6227762" cy="1035050"/>
          </a:xfrm>
          <a:solidFill>
            <a:schemeClr val="tx2">
              <a:lumMod val="20000"/>
              <a:lumOff val="80000"/>
            </a:schemeClr>
          </a:solidFill>
        </p:spPr>
        <p:txBody>
          <a:bodyPr anchor="ctr"/>
          <a:lstStyle/>
          <a:p>
            <a:pPr algn="ctr" eaLnBrk="1" hangingPunct="1"/>
            <a:r>
              <a:rPr lang="ru-RU" altLang="ru-RU" sz="3200" b="0" i="1" dirty="0" smtClean="0">
                <a:solidFill>
                  <a:schemeClr val="tx1"/>
                </a:solidFill>
                <a:latin typeface="Arial Narrow" pitchFamily="34" charset="0"/>
              </a:rPr>
              <a:t>Определение минерального состава </a:t>
            </a:r>
            <a:br>
              <a:rPr lang="ru-RU" altLang="ru-RU" sz="3200" b="0" i="1" dirty="0" smtClean="0">
                <a:solidFill>
                  <a:schemeClr val="tx1"/>
                </a:solidFill>
                <a:latin typeface="Arial Narrow" pitchFamily="34" charset="0"/>
              </a:rPr>
            </a:br>
            <a:r>
              <a:rPr lang="ru-RU" altLang="ru-RU" sz="3200" b="0" i="1" dirty="0" smtClean="0">
                <a:solidFill>
                  <a:schemeClr val="tx1"/>
                </a:solidFill>
                <a:latin typeface="Arial Narrow" pitchFamily="34" charset="0"/>
              </a:rPr>
              <a:t>сульфатов, хлоридов.</a:t>
            </a:r>
          </a:p>
        </p:txBody>
      </p:sp>
      <p:sp>
        <p:nvSpPr>
          <p:cNvPr id="6" name="Заголовок 1"/>
          <p:cNvSpPr txBox="1">
            <a:spLocks/>
          </p:cNvSpPr>
          <p:nvPr/>
        </p:nvSpPr>
        <p:spPr bwMode="auto">
          <a:xfrm>
            <a:off x="3203575" y="0"/>
            <a:ext cx="5467350" cy="792163"/>
          </a:xfrm>
          <a:prstGeom prst="roundRect">
            <a:avLst>
              <a:gd name="adj" fmla="val 21667"/>
            </a:avLst>
          </a:prstGeom>
          <a:noFill/>
          <a:ln>
            <a:noFill/>
          </a:ln>
          <a:extLst/>
        </p:spPr>
        <p:txBody>
          <a:bodyPr anchor="ctr"/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2"/>
                </a:solidFill>
                <a:latin typeface="Arial" charset="0"/>
                <a:cs typeface="Arial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2"/>
                </a:solidFill>
                <a:latin typeface="Arial" charset="0"/>
                <a:cs typeface="Arial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2"/>
                </a:solidFill>
                <a:latin typeface="Arial" charset="0"/>
                <a:cs typeface="Arial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2"/>
                </a:solidFill>
                <a:latin typeface="Arial" charset="0"/>
                <a:cs typeface="Arial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2"/>
                </a:solidFill>
                <a:latin typeface="Arial" charset="0"/>
                <a:cs typeface="Arial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2"/>
                </a:solidFill>
                <a:latin typeface="Arial" charset="0"/>
                <a:cs typeface="Arial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2"/>
                </a:solidFill>
                <a:latin typeface="Arial" charset="0"/>
                <a:cs typeface="Arial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2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defRPr/>
            </a:pPr>
            <a:r>
              <a:rPr lang="ru-RU" altLang="ru-RU" sz="3000" kern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Методика определения качества родниковой воды:</a:t>
            </a:r>
            <a:endParaRPr lang="ru-RU" altLang="ru-RU" sz="3000" kern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121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75856" y="4572000"/>
            <a:ext cx="3048000" cy="2286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572000"/>
            <a:ext cx="3048000" cy="2286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4" cstate="print"/>
          <a:srcRect l="11812" t="10500" r="7470" b="251"/>
          <a:stretch>
            <a:fillRect/>
          </a:stretch>
        </p:blipFill>
        <p:spPr bwMode="auto">
          <a:xfrm>
            <a:off x="6156176" y="4572000"/>
            <a:ext cx="2756648" cy="2286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2132856"/>
            <a:ext cx="3048000" cy="2286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126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096000" y="2204864"/>
            <a:ext cx="3048000" cy="2286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127" name="Picture 7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915816" y="2204864"/>
            <a:ext cx="3302833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9" name="Picture 9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0" y="188640"/>
            <a:ext cx="2843808" cy="17728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>
    <p:cover dir="u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Капсулы">
  <a:themeElements>
    <a:clrScheme name="Капсулы 1">
      <a:dk1>
        <a:srgbClr val="003366"/>
      </a:dk1>
      <a:lt1>
        <a:srgbClr val="FFFFFF"/>
      </a:lt1>
      <a:dk2>
        <a:srgbClr val="006666"/>
      </a:dk2>
      <a:lt2>
        <a:srgbClr val="666699"/>
      </a:lt2>
      <a:accent1>
        <a:srgbClr val="33CCCC"/>
      </a:accent1>
      <a:accent2>
        <a:srgbClr val="99CC99"/>
      </a:accent2>
      <a:accent3>
        <a:srgbClr val="FFFFFF"/>
      </a:accent3>
      <a:accent4>
        <a:srgbClr val="002A56"/>
      </a:accent4>
      <a:accent5>
        <a:srgbClr val="ADE2E2"/>
      </a:accent5>
      <a:accent6>
        <a:srgbClr val="8AB98A"/>
      </a:accent6>
      <a:hlink>
        <a:srgbClr val="003366"/>
      </a:hlink>
      <a:folHlink>
        <a:srgbClr val="CC99FF"/>
      </a:folHlink>
    </a:clrScheme>
    <a:fontScheme name="Капсулы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Капсулы 1">
        <a:dk1>
          <a:srgbClr val="003366"/>
        </a:dk1>
        <a:lt1>
          <a:srgbClr val="FFFFFF"/>
        </a:lt1>
        <a:dk2>
          <a:srgbClr val="006666"/>
        </a:dk2>
        <a:lt2>
          <a:srgbClr val="666699"/>
        </a:lt2>
        <a:accent1>
          <a:srgbClr val="33CCCC"/>
        </a:accent1>
        <a:accent2>
          <a:srgbClr val="99CC99"/>
        </a:accent2>
        <a:accent3>
          <a:srgbClr val="FFFFFF"/>
        </a:accent3>
        <a:accent4>
          <a:srgbClr val="002A56"/>
        </a:accent4>
        <a:accent5>
          <a:srgbClr val="ADE2E2"/>
        </a:accent5>
        <a:accent6>
          <a:srgbClr val="8AB98A"/>
        </a:accent6>
        <a:hlink>
          <a:srgbClr val="003366"/>
        </a:hlink>
        <a:folHlink>
          <a:srgbClr val="CC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Капсулы 2">
        <a:dk1>
          <a:srgbClr val="000000"/>
        </a:dk1>
        <a:lt1>
          <a:srgbClr val="FFFFFF"/>
        </a:lt1>
        <a:dk2>
          <a:srgbClr val="000000"/>
        </a:dk2>
        <a:lt2>
          <a:srgbClr val="808000"/>
        </a:lt2>
        <a:accent1>
          <a:srgbClr val="FFCC99"/>
        </a:accent1>
        <a:accent2>
          <a:srgbClr val="99CC00"/>
        </a:accent2>
        <a:accent3>
          <a:srgbClr val="FFFFFF"/>
        </a:accent3>
        <a:accent4>
          <a:srgbClr val="000000"/>
        </a:accent4>
        <a:accent5>
          <a:srgbClr val="FFE2CA"/>
        </a:accent5>
        <a:accent6>
          <a:srgbClr val="8AB900"/>
        </a:accent6>
        <a:hlink>
          <a:srgbClr val="336600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Капсулы 3">
        <a:dk1>
          <a:srgbClr val="006699"/>
        </a:dk1>
        <a:lt1>
          <a:srgbClr val="FFFFFF"/>
        </a:lt1>
        <a:dk2>
          <a:srgbClr val="6699FF"/>
        </a:dk2>
        <a:lt2>
          <a:srgbClr val="FFFFFF"/>
        </a:lt2>
        <a:accent1>
          <a:srgbClr val="33CCCC"/>
        </a:accent1>
        <a:accent2>
          <a:srgbClr val="006699"/>
        </a:accent2>
        <a:accent3>
          <a:srgbClr val="B8CAFF"/>
        </a:accent3>
        <a:accent4>
          <a:srgbClr val="DADADA"/>
        </a:accent4>
        <a:accent5>
          <a:srgbClr val="ADE2E2"/>
        </a:accent5>
        <a:accent6>
          <a:srgbClr val="005C8A"/>
        </a:accent6>
        <a:hlink>
          <a:srgbClr val="99CC00"/>
        </a:hlink>
        <a:folHlink>
          <a:srgbClr val="FFFF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апсулы 4">
        <a:dk1>
          <a:srgbClr val="000000"/>
        </a:dk1>
        <a:lt1>
          <a:srgbClr val="FFFFFF"/>
        </a:lt1>
        <a:dk2>
          <a:srgbClr val="9900CC"/>
        </a:dk2>
        <a:lt2>
          <a:srgbClr val="006600"/>
        </a:lt2>
        <a:accent1>
          <a:srgbClr val="33CC33"/>
        </a:accent1>
        <a:accent2>
          <a:srgbClr val="FFCC66"/>
        </a:accent2>
        <a:accent3>
          <a:srgbClr val="FFFFFF"/>
        </a:accent3>
        <a:accent4>
          <a:srgbClr val="000000"/>
        </a:accent4>
        <a:accent5>
          <a:srgbClr val="ADE2AD"/>
        </a:accent5>
        <a:accent6>
          <a:srgbClr val="E7B95C"/>
        </a:accent6>
        <a:hlink>
          <a:srgbClr val="0033CC"/>
        </a:hlink>
        <a:folHlink>
          <a:srgbClr val="CC00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Капсулы 5">
        <a:dk1>
          <a:srgbClr val="000066"/>
        </a:dk1>
        <a:lt1>
          <a:srgbClr val="FFFFFF"/>
        </a:lt1>
        <a:dk2>
          <a:srgbClr val="336699"/>
        </a:dk2>
        <a:lt2>
          <a:srgbClr val="FFFFEB"/>
        </a:lt2>
        <a:accent1>
          <a:srgbClr val="99CCFF"/>
        </a:accent1>
        <a:accent2>
          <a:srgbClr val="9999FF"/>
        </a:accent2>
        <a:accent3>
          <a:srgbClr val="ADB8CA"/>
        </a:accent3>
        <a:accent4>
          <a:srgbClr val="DADADA"/>
        </a:accent4>
        <a:accent5>
          <a:srgbClr val="CAE2FF"/>
        </a:accent5>
        <a:accent6>
          <a:srgbClr val="8A8AE7"/>
        </a:accent6>
        <a:hlink>
          <a:srgbClr val="CCCCFF"/>
        </a:hlink>
        <a:folHlink>
          <a:srgbClr val="C68D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апсулы 6">
        <a:dk1>
          <a:srgbClr val="808000"/>
        </a:dk1>
        <a:lt1>
          <a:srgbClr val="FFFFFF"/>
        </a:lt1>
        <a:dk2>
          <a:srgbClr val="006666"/>
        </a:dk2>
        <a:lt2>
          <a:srgbClr val="FFFFFF"/>
        </a:lt2>
        <a:accent1>
          <a:srgbClr val="FFCC66"/>
        </a:accent1>
        <a:accent2>
          <a:srgbClr val="00ACA8"/>
        </a:accent2>
        <a:accent3>
          <a:srgbClr val="AAB8B8"/>
        </a:accent3>
        <a:accent4>
          <a:srgbClr val="DADADA"/>
        </a:accent4>
        <a:accent5>
          <a:srgbClr val="FFE2B8"/>
        </a:accent5>
        <a:accent6>
          <a:srgbClr val="009B98"/>
        </a:accent6>
        <a:hlink>
          <a:srgbClr val="CCCC00"/>
        </a:hlink>
        <a:folHlink>
          <a:srgbClr val="33CC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апсулы 7">
        <a:dk1>
          <a:srgbClr val="FFFFCC"/>
        </a:dk1>
        <a:lt1>
          <a:srgbClr val="FFFFFF"/>
        </a:lt1>
        <a:dk2>
          <a:srgbClr val="660033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FFCC00"/>
        </a:hlink>
        <a:folHlink>
          <a:srgbClr val="FF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апсулы 8">
        <a:dk1>
          <a:srgbClr val="FF0000"/>
        </a:dk1>
        <a:lt1>
          <a:srgbClr val="FFFFFF"/>
        </a:lt1>
        <a:dk2>
          <a:srgbClr val="000000"/>
        </a:dk2>
        <a:lt2>
          <a:srgbClr val="FFFFFF"/>
        </a:lt2>
        <a:accent1>
          <a:srgbClr val="FFCC00"/>
        </a:accent1>
        <a:accent2>
          <a:srgbClr val="CC3300"/>
        </a:accent2>
        <a:accent3>
          <a:srgbClr val="AAAAAA"/>
        </a:accent3>
        <a:accent4>
          <a:srgbClr val="DADADA"/>
        </a:accent4>
        <a:accent5>
          <a:srgbClr val="FFE2AA"/>
        </a:accent5>
        <a:accent6>
          <a:srgbClr val="B92D00"/>
        </a:accent6>
        <a:hlink>
          <a:srgbClr val="FF6600"/>
        </a:hlink>
        <a:folHlink>
          <a:srgbClr val="FF7C8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2_Spring">
  <a:themeElements>
    <a:clrScheme name="Spring">
      <a:dk1>
        <a:sysClr val="windowText" lastClr="000000"/>
      </a:dk1>
      <a:lt1>
        <a:sysClr val="window" lastClr="FFFFFF"/>
      </a:lt1>
      <a:dk2>
        <a:srgbClr val="66822D"/>
      </a:dk2>
      <a:lt2>
        <a:srgbClr val="BEEA73"/>
      </a:lt2>
      <a:accent1>
        <a:srgbClr val="C1EC76"/>
      </a:accent1>
      <a:accent2>
        <a:srgbClr val="8FE28A"/>
      </a:accent2>
      <a:accent3>
        <a:srgbClr val="F3BF45"/>
      </a:accent3>
      <a:accent4>
        <a:srgbClr val="F47E5A"/>
      </a:accent4>
      <a:accent5>
        <a:srgbClr val="F489CF"/>
      </a:accent5>
      <a:accent6>
        <a:srgbClr val="B56FF4"/>
      </a:accent6>
      <a:hlink>
        <a:srgbClr val="408080"/>
      </a:hlink>
      <a:folHlink>
        <a:srgbClr val="5EAEAE"/>
      </a:folHlink>
    </a:clrScheme>
    <a:fontScheme name="2_Spring">
      <a:majorFont>
        <a:latin typeface=""/>
        <a:ea typeface=""/>
        <a:cs typeface="Trebuchet MS"/>
      </a:majorFont>
      <a:minorFont>
        <a:latin typeface=""/>
        <a:ea typeface=""/>
        <a:cs typeface="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100000"/>
                <a:hueMod val="100000"/>
                <a:satMod val="106000"/>
                <a:lumMod val="100000"/>
              </a:schemeClr>
            </a:gs>
            <a:gs pos="88000">
              <a:schemeClr val="phClr">
                <a:tint val="90000"/>
                <a:shade val="68000"/>
                <a:hueMod val="100000"/>
                <a:satMod val="114000"/>
                <a:lumMod val="74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4000"/>
                <a:shade val="100000"/>
                <a:hueMod val="100000"/>
                <a:satMod val="118000"/>
                <a:lumMod val="100000"/>
              </a:schemeClr>
            </a:gs>
            <a:gs pos="100000">
              <a:schemeClr val="phClr">
                <a:tint val="98000"/>
                <a:shade val="68000"/>
                <a:hueMod val="100000"/>
                <a:satMod val="118000"/>
                <a:lumMod val="82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3414</TotalTime>
  <Words>1065</Words>
  <Application>Microsoft Office PowerPoint</Application>
  <PresentationFormat>Экран (4:3)</PresentationFormat>
  <Paragraphs>203</Paragraphs>
  <Slides>15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9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15</vt:i4>
      </vt:variant>
    </vt:vector>
  </HeadingPairs>
  <TitlesOfParts>
    <vt:vector size="26" baseType="lpstr">
      <vt:lpstr>Arial</vt:lpstr>
      <vt:lpstr>Arial Black</vt:lpstr>
      <vt:lpstr>Arial Narrow</vt:lpstr>
      <vt:lpstr>Calibri</vt:lpstr>
      <vt:lpstr>Times New Roman</vt:lpstr>
      <vt:lpstr>Trebuchet MS</vt:lpstr>
      <vt:lpstr>Verdana</vt:lpstr>
      <vt:lpstr>Wingdings</vt:lpstr>
      <vt:lpstr>Wingdings 2</vt:lpstr>
      <vt:lpstr>Капсулы</vt:lpstr>
      <vt:lpstr>2_Spring</vt:lpstr>
      <vt:lpstr>Мониторинг состояния родников в рамках учебного проекта «Родники родного края»</vt:lpstr>
      <vt:lpstr>Презентация PowerPoint</vt:lpstr>
      <vt:lpstr>Актуальность выбранной темы:</vt:lpstr>
      <vt:lpstr>Презентация PowerPoint</vt:lpstr>
      <vt:lpstr>Методика определения качества родниковой воды:</vt:lpstr>
      <vt:lpstr>Определение органолептических показателей:</vt:lpstr>
      <vt:lpstr>Определение водородного показателя рН и общей жесткости</vt:lpstr>
      <vt:lpstr>Определение растворённого кислорода, температуры.</vt:lpstr>
      <vt:lpstr>Определение минерального состава  сульфатов, хлоридов.</vt:lpstr>
      <vt:lpstr>Сравнительный анализ родниковых вод  Коробовского, Подлесного, Шараповского и Середниковского участковых лесничеств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Муниципальное бюджетное общеобразовательное учреждение Коробовский лицей Шатурского муниципального района Московской области. Родники родного края (на примере Шатурского муниципального района).</dc:title>
  <dc:creator>Валенцова Дарья Сергеевна</dc:creator>
  <cp:lastModifiedBy>Надежда</cp:lastModifiedBy>
  <cp:revision>279</cp:revision>
  <cp:lastPrinted>2014-08-27T07:56:57Z</cp:lastPrinted>
  <dcterms:created xsi:type="dcterms:W3CDTF">2014-08-25T08:28:20Z</dcterms:created>
  <dcterms:modified xsi:type="dcterms:W3CDTF">2023-10-17T08:16:41Z</dcterms:modified>
</cp:coreProperties>
</file>