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Default Extension="svg" ContentType="image/sv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changesInfos/changesInfo1.xml" ContentType="application/vnd.ms-powerpoint.changesinfo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6" r:id="rId1"/>
  </p:sldMasterIdLst>
  <p:sldIdLst>
    <p:sldId id="256" r:id="rId2"/>
    <p:sldId id="262" r:id="rId3"/>
    <p:sldId id="258" r:id="rId4"/>
    <p:sldId id="274" r:id="rId5"/>
    <p:sldId id="273" r:id="rId6"/>
    <p:sldId id="272" r:id="rId7"/>
    <p:sldId id="275" r:id="rId8"/>
    <p:sldId id="276" r:id="rId9"/>
    <p:sldId id="277" r:id="rId10"/>
    <p:sldId id="279" r:id="rId11"/>
    <p:sldId id="280" r:id="rId12"/>
    <p:sldId id="261" r:id="rId13"/>
    <p:sldId id="263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5529A8A-D768-4EC0-A2CF-35189536C3AB}" v="79" dt="2023-02-10T19:12:20.423"/>
    <p1510:client id="{11D07DB8-538A-4EF6-A0AE-1959B833888E}" v="476" dt="2022-11-18T20:06:29.359"/>
    <p1510:client id="{1348881C-32A4-4F09-8C4D-3158F790BACF}" v="18" dt="2023-02-09T20:09:54.545"/>
    <p1510:client id="{15853948-9602-40AC-AF1D-C79C29FA2E18}" v="27" dt="2023-01-21T07:38:36.739"/>
    <p1510:client id="{1700DEC4-1638-4883-A1E7-7F47E45F367A}" v="2" dt="2023-02-02T19:19:24.968"/>
    <p1510:client id="{1763929C-37DD-43FF-9DF1-B647151468B8}" v="325" dt="2022-10-22T09:30:16.947"/>
    <p1510:client id="{177979B1-89A5-4AC8-B553-80AAFB9F1CE3}" v="73" dt="2022-11-04T14:58:47.167"/>
    <p1510:client id="{2111D363-63EC-40E7-A1B2-321B7A9AF0EB}" v="116" dt="2022-11-19T10:14:14.272"/>
    <p1510:client id="{28B55C45-D0BD-4B15-B252-1606EAD2AF88}" v="17" dt="2023-01-27T21:25:18.068"/>
    <p1510:client id="{3D16810B-9890-4D7C-802C-42631A466487}" v="27" dt="2022-10-22T09:39:11.563"/>
    <p1510:client id="{4244F7D2-6894-4F2D-B565-4973BE95911B}" v="6" dt="2022-10-22T09:34:17.457"/>
    <p1510:client id="{46D52B4F-06EF-4F09-9927-FDAE8D17E202}" v="5" dt="2023-02-07T19:25:00.962"/>
    <p1510:client id="{574493D4-C189-4BD1-A6C4-A966A6223D7D}" v="4" dt="2023-02-10T14:36:41.156"/>
    <p1510:client id="{58999006-559C-49C2-8886-AA95456F527C}" v="8" dt="2023-01-27T20:35:29.340"/>
    <p1510:client id="{6C75B74E-0F3C-4F1B-B8A3-08B3CF48D281}" v="18" dt="2023-01-13T23:06:49.634"/>
    <p1510:client id="{70B6A5C5-0984-4AA7-BC3B-7338579421F8}" v="56" dt="2022-11-19T10:46:14.448"/>
    <p1510:client id="{732FDF87-A03D-438A-9E97-28BC1D3239E4}" v="72" dt="2023-01-20T22:52:59.506"/>
    <p1510:client id="{756B529D-6245-4C29-ACCF-FDC722CC41EF}" v="2" dt="2022-10-22T09:30:59.791"/>
    <p1510:client id="{82AB71FD-328D-4D94-8CCD-B85BFCE75748}" v="686" dt="2022-10-21T19:52:59.658"/>
    <p1510:client id="{8D1A5D8A-2BA2-4DA5-81FA-8EF593CC346B}" v="101" dt="2023-01-30T20:16:57.817"/>
    <p1510:client id="{9AF9DB4B-8018-4E8B-B67F-6DB5AE30304B}" v="4" dt="2023-01-13T16:45:06.976"/>
    <p1510:client id="{9F982F0D-1E62-4DA3-A281-9653EDB9EA62}" v="613" dt="2023-02-03T19:46:18.907"/>
    <p1510:client id="{ACEED60F-3AC3-42DC-A3C9-63ED09E19F68}" v="17" dt="2022-11-18T18:51:41.896"/>
    <p1510:client id="{B76CA6AF-E4C4-4552-B27A-A875D8306E94}" v="9" dt="2023-02-10T19:15:21.695"/>
    <p1510:client id="{C2B88E79-8774-4A86-B565-E4F713FAED05}" v="51" dt="2023-02-10T16:09:42.154"/>
    <p1510:client id="{C372AD2F-433E-43EF-B0B4-29419DE4E644}" v="2" dt="2022-11-18T18:52:26.781"/>
    <p1510:client id="{CD638938-9FFE-49A5-9DDD-435593FCF54D}" v="15" dt="2023-01-29T16:49:37.838"/>
    <p1510:client id="{DC4F92C3-59A9-46C1-AD27-203265F4B83A}" v="4" dt="2022-10-29T10:35:59.987"/>
    <p1510:client id="{DE571448-E441-4ED9-B8B2-14ABE33D16D4}" v="537" dt="2022-10-29T10:20:51.780"/>
    <p1510:client id="{E470B5EB-A9A9-4483-AC37-6D531CC9825F}" v="73" dt="2023-02-10T17:35:47.648"/>
    <p1510:client id="{E5D7EBE0-A1AD-4BDA-8FC4-5D2BA0F804E8}" v="38" dt="2022-11-04T15:05:14.945"/>
    <p1510:client id="{E915DA44-B174-4C06-802F-8EADCBBAC7FC}" v="14" dt="2023-01-28T05:45:17.17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" d="2"/>
          <a:sy n="1" d="2"/>
        </p:scale>
        <p:origin x="-2874" y="-139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Правиков Максим" userId="e93c3df319380ee8" providerId="Windows Live" clId="Web-{E915DA44-B174-4C06-802F-8EADCBBAC7FC}"/>
    <pc:docChg chg="modSld">
      <pc:chgData name="Правиков Максим" userId="e93c3df319380ee8" providerId="Windows Live" clId="Web-{E915DA44-B174-4C06-802F-8EADCBBAC7FC}" dt="2023-01-28T05:45:16.705" v="13" actId="20577"/>
      <pc:docMkLst>
        <pc:docMk/>
      </pc:docMkLst>
      <pc:sldChg chg="modSp">
        <pc:chgData name="Правиков Максим" userId="e93c3df319380ee8" providerId="Windows Live" clId="Web-{E915DA44-B174-4C06-802F-8EADCBBAC7FC}" dt="2023-01-28T05:45:16.705" v="13" actId="20577"/>
        <pc:sldMkLst>
          <pc:docMk/>
          <pc:sldMk cId="1351651579" sldId="256"/>
        </pc:sldMkLst>
        <pc:spChg chg="mod">
          <ac:chgData name="Правиков Максим" userId="e93c3df319380ee8" providerId="Windows Live" clId="Web-{E915DA44-B174-4C06-802F-8EADCBBAC7FC}" dt="2023-01-28T05:45:16.705" v="13" actId="20577"/>
          <ac:spMkLst>
            <pc:docMk/>
            <pc:sldMk cId="1351651579" sldId="256"/>
            <ac:spMk id="3" creationId="{00000000-0000-0000-0000-000000000000}"/>
          </ac:spMkLst>
        </pc:spChg>
      </pc:sldChg>
    </pc:docChg>
  </pc:docChgLst>
  <pc:docChgLst>
    <pc:chgData name="Правиков Максим" userId="e93c3df319380ee8" providerId="Windows Live" clId="Web-{2111D363-63EC-40E7-A1B2-321B7A9AF0EB}"/>
    <pc:docChg chg="modSld">
      <pc:chgData name="Правиков Максим" userId="e93c3df319380ee8" providerId="Windows Live" clId="Web-{2111D363-63EC-40E7-A1B2-321B7A9AF0EB}" dt="2022-11-19T10:14:11.976" v="112" actId="20577"/>
      <pc:docMkLst>
        <pc:docMk/>
      </pc:docMkLst>
      <pc:sldChg chg="modSp">
        <pc:chgData name="Правиков Максим" userId="e93c3df319380ee8" providerId="Windows Live" clId="Web-{2111D363-63EC-40E7-A1B2-321B7A9AF0EB}" dt="2022-11-19T09:43:23.622" v="3" actId="20577"/>
        <pc:sldMkLst>
          <pc:docMk/>
          <pc:sldMk cId="3797772786" sldId="261"/>
        </pc:sldMkLst>
        <pc:spChg chg="mod">
          <ac:chgData name="Правиков Максим" userId="e93c3df319380ee8" providerId="Windows Live" clId="Web-{2111D363-63EC-40E7-A1B2-321B7A9AF0EB}" dt="2022-11-19T09:43:23.622" v="3" actId="20577"/>
          <ac:spMkLst>
            <pc:docMk/>
            <pc:sldMk cId="3797772786" sldId="261"/>
            <ac:spMk id="3" creationId="{471DF5DC-CC3F-24BA-3077-6156834CD507}"/>
          </ac:spMkLst>
        </pc:spChg>
      </pc:sldChg>
      <pc:sldChg chg="modSp">
        <pc:chgData name="Правиков Максим" userId="e93c3df319380ee8" providerId="Windows Live" clId="Web-{2111D363-63EC-40E7-A1B2-321B7A9AF0EB}" dt="2022-11-19T09:24:22.423" v="1" actId="20577"/>
        <pc:sldMkLst>
          <pc:docMk/>
          <pc:sldMk cId="3518457459" sldId="270"/>
        </pc:sldMkLst>
        <pc:spChg chg="mod">
          <ac:chgData name="Правиков Максим" userId="e93c3df319380ee8" providerId="Windows Live" clId="Web-{2111D363-63EC-40E7-A1B2-321B7A9AF0EB}" dt="2022-11-19T09:24:22.423" v="1" actId="20577"/>
          <ac:spMkLst>
            <pc:docMk/>
            <pc:sldMk cId="3518457459" sldId="270"/>
            <ac:spMk id="5" creationId="{495FE6C2-CB2D-D4DB-98F3-7435722D10F3}"/>
          </ac:spMkLst>
        </pc:spChg>
      </pc:sldChg>
      <pc:sldChg chg="modSp">
        <pc:chgData name="Правиков Максим" userId="e93c3df319380ee8" providerId="Windows Live" clId="Web-{2111D363-63EC-40E7-A1B2-321B7A9AF0EB}" dt="2022-11-19T10:14:11.976" v="112" actId="20577"/>
        <pc:sldMkLst>
          <pc:docMk/>
          <pc:sldMk cId="1407607797" sldId="271"/>
        </pc:sldMkLst>
        <pc:spChg chg="mod">
          <ac:chgData name="Правиков Максим" userId="e93c3df319380ee8" providerId="Windows Live" clId="Web-{2111D363-63EC-40E7-A1B2-321B7A9AF0EB}" dt="2022-11-19T10:14:11.976" v="112" actId="20577"/>
          <ac:spMkLst>
            <pc:docMk/>
            <pc:sldMk cId="1407607797" sldId="271"/>
            <ac:spMk id="3" creationId="{7D4C0551-4FED-1BE2-82F9-74D4EE9E3C6F}"/>
          </ac:spMkLst>
        </pc:spChg>
      </pc:sldChg>
    </pc:docChg>
  </pc:docChgLst>
  <pc:docChgLst>
    <pc:chgData name="Правиков Максим" userId="e93c3df319380ee8" providerId="Windows Live" clId="Web-{1700DEC4-1638-4883-A1E7-7F47E45F367A}"/>
    <pc:docChg chg="addSld modSld sldOrd">
      <pc:chgData name="Правиков Максим" userId="e93c3df319380ee8" providerId="Windows Live" clId="Web-{1700DEC4-1638-4883-A1E7-7F47E45F367A}" dt="2023-02-02T19:19:24.968" v="5"/>
      <pc:docMkLst>
        <pc:docMk/>
      </pc:docMkLst>
      <pc:sldChg chg="modSp">
        <pc:chgData name="Правиков Максим" userId="e93c3df319380ee8" providerId="Windows Live" clId="Web-{1700DEC4-1638-4883-A1E7-7F47E45F367A}" dt="2023-02-02T19:13:44.583" v="4" actId="20577"/>
        <pc:sldMkLst>
          <pc:docMk/>
          <pc:sldMk cId="707364117" sldId="258"/>
        </pc:sldMkLst>
        <pc:graphicFrameChg chg="modGraphic">
          <ac:chgData name="Правиков Максим" userId="e93c3df319380ee8" providerId="Windows Live" clId="Web-{1700DEC4-1638-4883-A1E7-7F47E45F367A}" dt="2023-02-02T19:13:44.583" v="4" actId="20577"/>
          <ac:graphicFrameMkLst>
            <pc:docMk/>
            <pc:sldMk cId="707364117" sldId="258"/>
            <ac:graphicFrameMk id="5" creationId="{8F07C082-2CAE-BDE8-1B32-A900C062FA26}"/>
          </ac:graphicFrameMkLst>
        </pc:graphicFrameChg>
      </pc:sldChg>
      <pc:sldChg chg="new ord">
        <pc:chgData name="Правиков Максим" userId="e93c3df319380ee8" providerId="Windows Live" clId="Web-{1700DEC4-1638-4883-A1E7-7F47E45F367A}" dt="2023-02-02T19:19:24.968" v="5"/>
        <pc:sldMkLst>
          <pc:docMk/>
          <pc:sldMk cId="3742595292" sldId="275"/>
        </pc:sldMkLst>
      </pc:sldChg>
    </pc:docChg>
  </pc:docChgLst>
  <pc:docChgLst>
    <pc:chgData name="Правиков Максим" userId="e93c3df319380ee8" providerId="Windows Live" clId="Web-{756B529D-6245-4C29-ACCF-FDC722CC41EF}"/>
    <pc:docChg chg="modSld addMainMaster delMainMaster">
      <pc:chgData name="Правиков Максим" userId="e93c3df319380ee8" providerId="Windows Live" clId="Web-{756B529D-6245-4C29-ACCF-FDC722CC41EF}" dt="2022-10-22T09:30:59.791" v="2"/>
      <pc:docMkLst>
        <pc:docMk/>
      </pc:docMkLst>
      <pc:sldChg chg="delSp modSp mod modClrScheme delDesignElem chgLayout">
        <pc:chgData name="Правиков Максим" userId="e93c3df319380ee8" providerId="Windows Live" clId="Web-{756B529D-6245-4C29-ACCF-FDC722CC41EF}" dt="2022-10-22T09:30:59.791" v="2"/>
        <pc:sldMkLst>
          <pc:docMk/>
          <pc:sldMk cId="1351651579" sldId="256"/>
        </pc:sldMkLst>
        <pc:spChg chg="mod ord">
          <ac:chgData name="Правиков Максим" userId="e93c3df319380ee8" providerId="Windows Live" clId="Web-{756B529D-6245-4C29-ACCF-FDC722CC41EF}" dt="2022-10-22T09:30:59.791" v="2"/>
          <ac:spMkLst>
            <pc:docMk/>
            <pc:sldMk cId="1351651579" sldId="256"/>
            <ac:spMk id="2" creationId="{00000000-0000-0000-0000-000000000000}"/>
          </ac:spMkLst>
        </pc:spChg>
        <pc:spChg chg="mod ord">
          <ac:chgData name="Правиков Максим" userId="e93c3df319380ee8" providerId="Windows Live" clId="Web-{756B529D-6245-4C29-ACCF-FDC722CC41EF}" dt="2022-10-22T09:30:59.791" v="2"/>
          <ac:spMkLst>
            <pc:docMk/>
            <pc:sldMk cId="1351651579" sldId="256"/>
            <ac:spMk id="3" creationId="{00000000-0000-0000-0000-000000000000}"/>
          </ac:spMkLst>
        </pc:spChg>
        <pc:spChg chg="del">
          <ac:chgData name="Правиков Максим" userId="e93c3df319380ee8" providerId="Windows Live" clId="Web-{756B529D-6245-4C29-ACCF-FDC722CC41EF}" dt="2022-10-22T09:30:48.462" v="0"/>
          <ac:spMkLst>
            <pc:docMk/>
            <pc:sldMk cId="1351651579" sldId="256"/>
            <ac:spMk id="8" creationId="{76EFD3D9-44F0-4267-BCC1-1613E79D8274}"/>
          </ac:spMkLst>
        </pc:spChg>
        <pc:spChg chg="del">
          <ac:chgData name="Правиков Максим" userId="e93c3df319380ee8" providerId="Windows Live" clId="Web-{756B529D-6245-4C29-ACCF-FDC722CC41EF}" dt="2022-10-22T09:30:48.462" v="0"/>
          <ac:spMkLst>
            <pc:docMk/>
            <pc:sldMk cId="1351651579" sldId="256"/>
            <ac:spMk id="10" creationId="{A779A851-95D6-41AF-937A-B0E4B7F6FA8D}"/>
          </ac:spMkLst>
        </pc:spChg>
        <pc:spChg chg="del">
          <ac:chgData name="Правиков Максим" userId="e93c3df319380ee8" providerId="Windows Live" clId="Web-{756B529D-6245-4C29-ACCF-FDC722CC41EF}" dt="2022-10-22T09:30:48.462" v="0"/>
          <ac:spMkLst>
            <pc:docMk/>
            <pc:sldMk cId="1351651579" sldId="256"/>
            <ac:spMk id="12" creationId="{953FB2E7-B6CB-429C-81EB-D9516D6D5C8D}"/>
          </ac:spMkLst>
        </pc:spChg>
        <pc:spChg chg="del">
          <ac:chgData name="Правиков Максим" userId="e93c3df319380ee8" providerId="Windows Live" clId="Web-{756B529D-6245-4C29-ACCF-FDC722CC41EF}" dt="2022-10-22T09:30:48.462" v="0"/>
          <ac:spMkLst>
            <pc:docMk/>
            <pc:sldMk cId="1351651579" sldId="256"/>
            <ac:spMk id="14" creationId="{2EC40DB1-B719-4A13-9A4D-0966B4B27866}"/>
          </ac:spMkLst>
        </pc:spChg>
        <pc:spChg chg="del">
          <ac:chgData name="Правиков Максим" userId="e93c3df319380ee8" providerId="Windows Live" clId="Web-{756B529D-6245-4C29-ACCF-FDC722CC41EF}" dt="2022-10-22T09:30:48.462" v="0"/>
          <ac:spMkLst>
            <pc:docMk/>
            <pc:sldMk cId="1351651579" sldId="256"/>
            <ac:spMk id="16" creationId="{82211336-CFF3-412D-868A-6679C1004C45}"/>
          </ac:spMkLst>
        </pc:spChg>
      </pc:sldChg>
      <pc:sldChg chg="delSp modSp mod modClrScheme delDesignElem chgLayout">
        <pc:chgData name="Правиков Максим" userId="e93c3df319380ee8" providerId="Windows Live" clId="Web-{756B529D-6245-4C29-ACCF-FDC722CC41EF}" dt="2022-10-22T09:30:59.791" v="2"/>
        <pc:sldMkLst>
          <pc:docMk/>
          <pc:sldMk cId="2768156477" sldId="257"/>
        </pc:sldMkLst>
        <pc:spChg chg="mod ord">
          <ac:chgData name="Правиков Максим" userId="e93c3df319380ee8" providerId="Windows Live" clId="Web-{756B529D-6245-4C29-ACCF-FDC722CC41EF}" dt="2022-10-22T09:30:59.791" v="2"/>
          <ac:spMkLst>
            <pc:docMk/>
            <pc:sldMk cId="2768156477" sldId="257"/>
            <ac:spMk id="2" creationId="{62B83975-ABAE-2697-0E87-5E2DD23173B9}"/>
          </ac:spMkLst>
        </pc:spChg>
        <pc:spChg chg="mod ord">
          <ac:chgData name="Правиков Максим" userId="e93c3df319380ee8" providerId="Windows Live" clId="Web-{756B529D-6245-4C29-ACCF-FDC722CC41EF}" dt="2022-10-22T09:30:59.791" v="2"/>
          <ac:spMkLst>
            <pc:docMk/>
            <pc:sldMk cId="2768156477" sldId="257"/>
            <ac:spMk id="3" creationId="{BE47DE36-4D3B-5600-0B61-D237861B7AD3}"/>
          </ac:spMkLst>
        </pc:spChg>
        <pc:spChg chg="del">
          <ac:chgData name="Правиков Максим" userId="e93c3df319380ee8" providerId="Windows Live" clId="Web-{756B529D-6245-4C29-ACCF-FDC722CC41EF}" dt="2022-10-22T09:30:48.462" v="0"/>
          <ac:spMkLst>
            <pc:docMk/>
            <pc:sldMk cId="2768156477" sldId="257"/>
            <ac:spMk id="8" creationId="{827B839B-9ADE-406B-8590-F1CAEDED45A1}"/>
          </ac:spMkLst>
        </pc:spChg>
        <pc:spChg chg="del">
          <ac:chgData name="Правиков Максим" userId="e93c3df319380ee8" providerId="Windows Live" clId="Web-{756B529D-6245-4C29-ACCF-FDC722CC41EF}" dt="2022-10-22T09:30:48.462" v="0"/>
          <ac:spMkLst>
            <pc:docMk/>
            <pc:sldMk cId="2768156477" sldId="257"/>
            <ac:spMk id="10" creationId="{CFE45BF0-46DB-408C-B5F7-7B11716805D4}"/>
          </ac:spMkLst>
        </pc:spChg>
        <pc:spChg chg="del">
          <ac:chgData name="Правиков Максим" userId="e93c3df319380ee8" providerId="Windows Live" clId="Web-{756B529D-6245-4C29-ACCF-FDC722CC41EF}" dt="2022-10-22T09:30:48.462" v="0"/>
          <ac:spMkLst>
            <pc:docMk/>
            <pc:sldMk cId="2768156477" sldId="257"/>
            <ac:spMk id="12" creationId="{2AEBC8F2-97B1-41B4-93F1-2D289E197FBA}"/>
          </ac:spMkLst>
        </pc:spChg>
        <pc:spChg chg="del">
          <ac:chgData name="Правиков Максим" userId="e93c3df319380ee8" providerId="Windows Live" clId="Web-{756B529D-6245-4C29-ACCF-FDC722CC41EF}" dt="2022-10-22T09:30:48.462" v="0"/>
          <ac:spMkLst>
            <pc:docMk/>
            <pc:sldMk cId="2768156477" sldId="257"/>
            <ac:spMk id="14" creationId="{472E3A19-F5D5-48FC-BB9C-48C2F68F598B}"/>
          </ac:spMkLst>
        </pc:spChg>
        <pc:spChg chg="del">
          <ac:chgData name="Правиков Максим" userId="e93c3df319380ee8" providerId="Windows Live" clId="Web-{756B529D-6245-4C29-ACCF-FDC722CC41EF}" dt="2022-10-22T09:30:48.462" v="0"/>
          <ac:spMkLst>
            <pc:docMk/>
            <pc:sldMk cId="2768156477" sldId="257"/>
            <ac:spMk id="16" creationId="{7A62E32F-BB65-43A8-8EB5-92346890E549}"/>
          </ac:spMkLst>
        </pc:spChg>
        <pc:spChg chg="del">
          <ac:chgData name="Правиков Максим" userId="e93c3df319380ee8" providerId="Windows Live" clId="Web-{756B529D-6245-4C29-ACCF-FDC722CC41EF}" dt="2022-10-22T09:30:48.462" v="0"/>
          <ac:spMkLst>
            <pc:docMk/>
            <pc:sldMk cId="2768156477" sldId="257"/>
            <ac:spMk id="18" creationId="{14E91B64-9FCC-451E-AFB4-A827D6329367}"/>
          </ac:spMkLst>
        </pc:spChg>
      </pc:sldChg>
      <pc:sldChg chg="delSp modSp mod modClrScheme delDesignElem chgLayout">
        <pc:chgData name="Правиков Максим" userId="e93c3df319380ee8" providerId="Windows Live" clId="Web-{756B529D-6245-4C29-ACCF-FDC722CC41EF}" dt="2022-10-22T09:30:59.791" v="2"/>
        <pc:sldMkLst>
          <pc:docMk/>
          <pc:sldMk cId="707364117" sldId="258"/>
        </pc:sldMkLst>
        <pc:spChg chg="mod ord">
          <ac:chgData name="Правиков Максим" userId="e93c3df319380ee8" providerId="Windows Live" clId="Web-{756B529D-6245-4C29-ACCF-FDC722CC41EF}" dt="2022-10-22T09:30:59.791" v="2"/>
          <ac:spMkLst>
            <pc:docMk/>
            <pc:sldMk cId="707364117" sldId="258"/>
            <ac:spMk id="2" creationId="{F9B076CF-C697-DE1B-BC4E-B6EB52B5A12C}"/>
          </ac:spMkLst>
        </pc:spChg>
        <pc:spChg chg="del">
          <ac:chgData name="Правиков Максим" userId="e93c3df319380ee8" providerId="Windows Live" clId="Web-{756B529D-6245-4C29-ACCF-FDC722CC41EF}" dt="2022-10-22T09:30:48.462" v="0"/>
          <ac:spMkLst>
            <pc:docMk/>
            <pc:sldMk cId="707364117" sldId="258"/>
            <ac:spMk id="9" creationId="{FDDEF810-FBAE-4C80-B905-316331395C3D}"/>
          </ac:spMkLst>
        </pc:spChg>
        <pc:spChg chg="del">
          <ac:chgData name="Правиков Максим" userId="e93c3df319380ee8" providerId="Windows Live" clId="Web-{756B529D-6245-4C29-ACCF-FDC722CC41EF}" dt="2022-10-22T09:30:48.462" v="0"/>
          <ac:spMkLst>
            <pc:docMk/>
            <pc:sldMk cId="707364117" sldId="258"/>
            <ac:spMk id="11" creationId="{FD8C7A0F-D774-4978-AA9C-7E703C2F463A}"/>
          </ac:spMkLst>
        </pc:spChg>
        <pc:spChg chg="del">
          <ac:chgData name="Правиков Максим" userId="e93c3df319380ee8" providerId="Windows Live" clId="Web-{756B529D-6245-4C29-ACCF-FDC722CC41EF}" dt="2022-10-22T09:30:48.462" v="0"/>
          <ac:spMkLst>
            <pc:docMk/>
            <pc:sldMk cId="707364117" sldId="258"/>
            <ac:spMk id="13" creationId="{61C7310A-3A42-4F75-8058-7F39E52B11BC}"/>
          </ac:spMkLst>
        </pc:spChg>
        <pc:spChg chg="del">
          <ac:chgData name="Правиков Максим" userId="e93c3df319380ee8" providerId="Windows Live" clId="Web-{756B529D-6245-4C29-ACCF-FDC722CC41EF}" dt="2022-10-22T09:30:48.462" v="0"/>
          <ac:spMkLst>
            <pc:docMk/>
            <pc:sldMk cId="707364117" sldId="258"/>
            <ac:spMk id="15" creationId="{27D88313-56C7-45D8-8D97-2F5CCBF99683}"/>
          </ac:spMkLst>
        </pc:spChg>
        <pc:graphicFrameChg chg="mod ord">
          <ac:chgData name="Правиков Максим" userId="e93c3df319380ee8" providerId="Windows Live" clId="Web-{756B529D-6245-4C29-ACCF-FDC722CC41EF}" dt="2022-10-22T09:30:59.791" v="2"/>
          <ac:graphicFrameMkLst>
            <pc:docMk/>
            <pc:sldMk cId="707364117" sldId="258"/>
            <ac:graphicFrameMk id="5" creationId="{8F07C082-2CAE-BDE8-1B32-A900C062FA26}"/>
          </ac:graphicFrameMkLst>
        </pc:graphicFrameChg>
      </pc:sldChg>
      <pc:sldChg chg="delSp modSp mod modClrScheme delDesignElem chgLayout">
        <pc:chgData name="Правиков Максим" userId="e93c3df319380ee8" providerId="Windows Live" clId="Web-{756B529D-6245-4C29-ACCF-FDC722CC41EF}" dt="2022-10-22T09:30:59.791" v="2"/>
        <pc:sldMkLst>
          <pc:docMk/>
          <pc:sldMk cId="1386221046" sldId="259"/>
        </pc:sldMkLst>
        <pc:spChg chg="mod ord">
          <ac:chgData name="Правиков Максим" userId="e93c3df319380ee8" providerId="Windows Live" clId="Web-{756B529D-6245-4C29-ACCF-FDC722CC41EF}" dt="2022-10-22T09:30:59.791" v="2"/>
          <ac:spMkLst>
            <pc:docMk/>
            <pc:sldMk cId="1386221046" sldId="259"/>
            <ac:spMk id="2" creationId="{2A25B6BC-36A5-90BB-1D8E-0E09DD63788F}"/>
          </ac:spMkLst>
        </pc:spChg>
        <pc:spChg chg="del">
          <ac:chgData name="Правиков Максим" userId="e93c3df319380ee8" providerId="Windows Live" clId="Web-{756B529D-6245-4C29-ACCF-FDC722CC41EF}" dt="2022-10-22T09:30:48.462" v="0"/>
          <ac:spMkLst>
            <pc:docMk/>
            <pc:sldMk cId="1386221046" sldId="259"/>
            <ac:spMk id="9" creationId="{FDDEF810-FBAE-4C80-B905-316331395C3D}"/>
          </ac:spMkLst>
        </pc:spChg>
        <pc:spChg chg="del">
          <ac:chgData name="Правиков Максим" userId="e93c3df319380ee8" providerId="Windows Live" clId="Web-{756B529D-6245-4C29-ACCF-FDC722CC41EF}" dt="2022-10-22T09:30:48.462" v="0"/>
          <ac:spMkLst>
            <pc:docMk/>
            <pc:sldMk cId="1386221046" sldId="259"/>
            <ac:spMk id="11" creationId="{FD8C7A0F-D774-4978-AA9C-7E703C2F463A}"/>
          </ac:spMkLst>
        </pc:spChg>
        <pc:spChg chg="del">
          <ac:chgData name="Правиков Максим" userId="e93c3df319380ee8" providerId="Windows Live" clId="Web-{756B529D-6245-4C29-ACCF-FDC722CC41EF}" dt="2022-10-22T09:30:48.462" v="0"/>
          <ac:spMkLst>
            <pc:docMk/>
            <pc:sldMk cId="1386221046" sldId="259"/>
            <ac:spMk id="13" creationId="{61C7310A-3A42-4F75-8058-7F39E52B11BC}"/>
          </ac:spMkLst>
        </pc:spChg>
        <pc:spChg chg="del">
          <ac:chgData name="Правиков Максим" userId="e93c3df319380ee8" providerId="Windows Live" clId="Web-{756B529D-6245-4C29-ACCF-FDC722CC41EF}" dt="2022-10-22T09:30:48.462" v="0"/>
          <ac:spMkLst>
            <pc:docMk/>
            <pc:sldMk cId="1386221046" sldId="259"/>
            <ac:spMk id="15" creationId="{27D88313-56C7-45D8-8D97-2F5CCBF99683}"/>
          </ac:spMkLst>
        </pc:spChg>
        <pc:graphicFrameChg chg="mod ord">
          <ac:chgData name="Правиков Максим" userId="e93c3df319380ee8" providerId="Windows Live" clId="Web-{756B529D-6245-4C29-ACCF-FDC722CC41EF}" dt="2022-10-22T09:30:59.791" v="2"/>
          <ac:graphicFrameMkLst>
            <pc:docMk/>
            <pc:sldMk cId="1386221046" sldId="259"/>
            <ac:graphicFrameMk id="5" creationId="{08B4FA2F-38FF-8A13-F1E7-D9F90B178A9D}"/>
          </ac:graphicFrameMkLst>
        </pc:graphicFrameChg>
      </pc:sldChg>
      <pc:sldChg chg="delSp modSp mod modClrScheme delDesignElem chgLayout">
        <pc:chgData name="Правиков Максим" userId="e93c3df319380ee8" providerId="Windows Live" clId="Web-{756B529D-6245-4C29-ACCF-FDC722CC41EF}" dt="2022-10-22T09:30:59.791" v="2"/>
        <pc:sldMkLst>
          <pc:docMk/>
          <pc:sldMk cId="1900036813" sldId="260"/>
        </pc:sldMkLst>
        <pc:spChg chg="mod ord">
          <ac:chgData name="Правиков Максим" userId="e93c3df319380ee8" providerId="Windows Live" clId="Web-{756B529D-6245-4C29-ACCF-FDC722CC41EF}" dt="2022-10-22T09:30:59.791" v="2"/>
          <ac:spMkLst>
            <pc:docMk/>
            <pc:sldMk cId="1900036813" sldId="260"/>
            <ac:spMk id="2" creationId="{5E8EA90B-EFA5-E8F3-7326-747E70634E93}"/>
          </ac:spMkLst>
        </pc:spChg>
        <pc:spChg chg="mod ord">
          <ac:chgData name="Правиков Максим" userId="e93c3df319380ee8" providerId="Windows Live" clId="Web-{756B529D-6245-4C29-ACCF-FDC722CC41EF}" dt="2022-10-22T09:30:59.791" v="2"/>
          <ac:spMkLst>
            <pc:docMk/>
            <pc:sldMk cId="1900036813" sldId="260"/>
            <ac:spMk id="3" creationId="{0B0E5934-045A-914E-0CE1-E7BC1BE308AC}"/>
          </ac:spMkLst>
        </pc:spChg>
        <pc:spChg chg="del">
          <ac:chgData name="Правиков Максим" userId="e93c3df319380ee8" providerId="Windows Live" clId="Web-{756B529D-6245-4C29-ACCF-FDC722CC41EF}" dt="2022-10-22T09:30:48.462" v="0"/>
          <ac:spMkLst>
            <pc:docMk/>
            <pc:sldMk cId="1900036813" sldId="260"/>
            <ac:spMk id="8" creationId="{6A1473A6-3F22-483E-8A30-80B9D2B14592}"/>
          </ac:spMkLst>
        </pc:spChg>
        <pc:grpChg chg="del">
          <ac:chgData name="Правиков Максим" userId="e93c3df319380ee8" providerId="Windows Live" clId="Web-{756B529D-6245-4C29-ACCF-FDC722CC41EF}" dt="2022-10-22T09:30:48.462" v="0"/>
          <ac:grpSpMkLst>
            <pc:docMk/>
            <pc:sldMk cId="1900036813" sldId="260"/>
            <ac:grpSpMk id="10" creationId="{AA1375E3-3E53-4D75-BAB7-E5929BFCB25F}"/>
          </ac:grpSpMkLst>
        </pc:grpChg>
      </pc:sldChg>
      <pc:sldChg chg="delSp modSp mod modClrScheme delDesignElem chgLayout">
        <pc:chgData name="Правиков Максим" userId="e93c3df319380ee8" providerId="Windows Live" clId="Web-{756B529D-6245-4C29-ACCF-FDC722CC41EF}" dt="2022-10-22T09:30:59.791" v="2"/>
        <pc:sldMkLst>
          <pc:docMk/>
          <pc:sldMk cId="3797772786" sldId="261"/>
        </pc:sldMkLst>
        <pc:spChg chg="mod ord">
          <ac:chgData name="Правиков Максим" userId="e93c3df319380ee8" providerId="Windows Live" clId="Web-{756B529D-6245-4C29-ACCF-FDC722CC41EF}" dt="2022-10-22T09:30:59.791" v="2"/>
          <ac:spMkLst>
            <pc:docMk/>
            <pc:sldMk cId="3797772786" sldId="261"/>
            <ac:spMk id="2" creationId="{AD5D5CBB-7F98-D0ED-8866-EEEC418CC2E1}"/>
          </ac:spMkLst>
        </pc:spChg>
        <pc:spChg chg="mod ord">
          <ac:chgData name="Правиков Максим" userId="e93c3df319380ee8" providerId="Windows Live" clId="Web-{756B529D-6245-4C29-ACCF-FDC722CC41EF}" dt="2022-10-22T09:30:59.791" v="2"/>
          <ac:spMkLst>
            <pc:docMk/>
            <pc:sldMk cId="3797772786" sldId="261"/>
            <ac:spMk id="3" creationId="{471DF5DC-CC3F-24BA-3077-6156834CD507}"/>
          </ac:spMkLst>
        </pc:spChg>
        <pc:spChg chg="del">
          <ac:chgData name="Правиков Максим" userId="e93c3df319380ee8" providerId="Windows Live" clId="Web-{756B529D-6245-4C29-ACCF-FDC722CC41EF}" dt="2022-10-22T09:30:48.462" v="0"/>
          <ac:spMkLst>
            <pc:docMk/>
            <pc:sldMk cId="3797772786" sldId="261"/>
            <ac:spMk id="8" creationId="{827B839B-9ADE-406B-8590-F1CAEDED45A1}"/>
          </ac:spMkLst>
        </pc:spChg>
        <pc:spChg chg="del">
          <ac:chgData name="Правиков Максим" userId="e93c3df319380ee8" providerId="Windows Live" clId="Web-{756B529D-6245-4C29-ACCF-FDC722CC41EF}" dt="2022-10-22T09:30:48.462" v="0"/>
          <ac:spMkLst>
            <pc:docMk/>
            <pc:sldMk cId="3797772786" sldId="261"/>
            <ac:spMk id="10" creationId="{CFE45BF0-46DB-408C-B5F7-7B11716805D4}"/>
          </ac:spMkLst>
        </pc:spChg>
        <pc:spChg chg="del">
          <ac:chgData name="Правиков Максим" userId="e93c3df319380ee8" providerId="Windows Live" clId="Web-{756B529D-6245-4C29-ACCF-FDC722CC41EF}" dt="2022-10-22T09:30:48.462" v="0"/>
          <ac:spMkLst>
            <pc:docMk/>
            <pc:sldMk cId="3797772786" sldId="261"/>
            <ac:spMk id="12" creationId="{2AEBC8F2-97B1-41B4-93F1-2D289E197FBA}"/>
          </ac:spMkLst>
        </pc:spChg>
        <pc:spChg chg="del">
          <ac:chgData name="Правиков Максим" userId="e93c3df319380ee8" providerId="Windows Live" clId="Web-{756B529D-6245-4C29-ACCF-FDC722CC41EF}" dt="2022-10-22T09:30:48.462" v="0"/>
          <ac:spMkLst>
            <pc:docMk/>
            <pc:sldMk cId="3797772786" sldId="261"/>
            <ac:spMk id="14" creationId="{472E3A19-F5D5-48FC-BB9C-48C2F68F598B}"/>
          </ac:spMkLst>
        </pc:spChg>
        <pc:spChg chg="del">
          <ac:chgData name="Правиков Максим" userId="e93c3df319380ee8" providerId="Windows Live" clId="Web-{756B529D-6245-4C29-ACCF-FDC722CC41EF}" dt="2022-10-22T09:30:48.462" v="0"/>
          <ac:spMkLst>
            <pc:docMk/>
            <pc:sldMk cId="3797772786" sldId="261"/>
            <ac:spMk id="16" creationId="{7A62E32F-BB65-43A8-8EB5-92346890E549}"/>
          </ac:spMkLst>
        </pc:spChg>
        <pc:spChg chg="del">
          <ac:chgData name="Правиков Максим" userId="e93c3df319380ee8" providerId="Windows Live" clId="Web-{756B529D-6245-4C29-ACCF-FDC722CC41EF}" dt="2022-10-22T09:30:48.462" v="0"/>
          <ac:spMkLst>
            <pc:docMk/>
            <pc:sldMk cId="3797772786" sldId="261"/>
            <ac:spMk id="18" creationId="{14E91B64-9FCC-451E-AFB4-A827D6329367}"/>
          </ac:spMkLst>
        </pc:spChg>
      </pc:sldChg>
      <pc:sldChg chg="addSp delSp modSp mod setBg modClrScheme setClrOvrMap delDesignElem chgLayout">
        <pc:chgData name="Правиков Максим" userId="e93c3df319380ee8" providerId="Windows Live" clId="Web-{756B529D-6245-4C29-ACCF-FDC722CC41EF}" dt="2022-10-22T09:30:59.791" v="2"/>
        <pc:sldMkLst>
          <pc:docMk/>
          <pc:sldMk cId="2379921293" sldId="262"/>
        </pc:sldMkLst>
        <pc:spChg chg="mod ord">
          <ac:chgData name="Правиков Максим" userId="e93c3df319380ee8" providerId="Windows Live" clId="Web-{756B529D-6245-4C29-ACCF-FDC722CC41EF}" dt="2022-10-22T09:30:59.791" v="2"/>
          <ac:spMkLst>
            <pc:docMk/>
            <pc:sldMk cId="2379921293" sldId="262"/>
            <ac:spMk id="2" creationId="{9E28E901-AAC4-78F7-3ED6-D3C7BA2947CA}"/>
          </ac:spMkLst>
        </pc:spChg>
        <pc:spChg chg="del mod ord">
          <ac:chgData name="Правиков Максим" userId="e93c3df319380ee8" providerId="Windows Live" clId="Web-{756B529D-6245-4C29-ACCF-FDC722CC41EF}" dt="2022-10-22T09:30:56.572" v="1"/>
          <ac:spMkLst>
            <pc:docMk/>
            <pc:sldMk cId="2379921293" sldId="262"/>
            <ac:spMk id="3" creationId="{FD183E63-6210-39BF-ECD8-5DCC407E3BF5}"/>
          </ac:spMkLst>
        </pc:spChg>
        <pc:spChg chg="add del">
          <ac:chgData name="Правиков Максим" userId="e93c3df319380ee8" providerId="Windows Live" clId="Web-{756B529D-6245-4C29-ACCF-FDC722CC41EF}" dt="2022-10-22T09:30:59.791" v="2"/>
          <ac:spMkLst>
            <pc:docMk/>
            <pc:sldMk cId="2379921293" sldId="262"/>
            <ac:spMk id="9" creationId="{F747F1B4-B831-4277-8AB0-32767F7EB7BF}"/>
          </ac:spMkLst>
        </pc:spChg>
        <pc:spChg chg="add del">
          <ac:chgData name="Правиков Максим" userId="e93c3df319380ee8" providerId="Windows Live" clId="Web-{756B529D-6245-4C29-ACCF-FDC722CC41EF}" dt="2022-10-22T09:30:59.791" v="2"/>
          <ac:spMkLst>
            <pc:docMk/>
            <pc:sldMk cId="2379921293" sldId="262"/>
            <ac:spMk id="11" creationId="{D80CFA21-AB7C-4BEB-9BFF-05764FBBF3C6}"/>
          </ac:spMkLst>
        </pc:spChg>
        <pc:spChg chg="add del">
          <ac:chgData name="Правиков Максим" userId="e93c3df319380ee8" providerId="Windows Live" clId="Web-{756B529D-6245-4C29-ACCF-FDC722CC41EF}" dt="2022-10-22T09:30:59.791" v="2"/>
          <ac:spMkLst>
            <pc:docMk/>
            <pc:sldMk cId="2379921293" sldId="262"/>
            <ac:spMk id="13" creationId="{12F7E335-851A-4CAE-B09F-E657819D4600}"/>
          </ac:spMkLst>
        </pc:spChg>
        <pc:spChg chg="add del">
          <ac:chgData name="Правиков Максим" userId="e93c3df319380ee8" providerId="Windows Live" clId="Web-{756B529D-6245-4C29-ACCF-FDC722CC41EF}" dt="2022-10-22T09:30:59.791" v="2"/>
          <ac:spMkLst>
            <pc:docMk/>
            <pc:sldMk cId="2379921293" sldId="262"/>
            <ac:spMk id="15" creationId="{10B541F0-7F6E-402E-84D8-CF96EACA5FBC}"/>
          </ac:spMkLst>
        </pc:spChg>
        <pc:graphicFrameChg chg="add mod ord">
          <ac:chgData name="Правиков Максим" userId="e93c3df319380ee8" providerId="Windows Live" clId="Web-{756B529D-6245-4C29-ACCF-FDC722CC41EF}" dt="2022-10-22T09:30:59.791" v="2"/>
          <ac:graphicFrameMkLst>
            <pc:docMk/>
            <pc:sldMk cId="2379921293" sldId="262"/>
            <ac:graphicFrameMk id="5" creationId="{15EBE45C-DD04-EBF4-6124-1D4BBA21E8B6}"/>
          </ac:graphicFrameMkLst>
        </pc:graphicFrameChg>
      </pc:sldChg>
      <pc:sldMasterChg chg="del delSldLayout">
        <pc:chgData name="Правиков Максим" userId="e93c3df319380ee8" providerId="Windows Live" clId="Web-{756B529D-6245-4C29-ACCF-FDC722CC41EF}" dt="2022-10-22T09:30:48.462" v="0"/>
        <pc:sldMasterMkLst>
          <pc:docMk/>
          <pc:sldMasterMk cId="15894746" sldId="2147483720"/>
        </pc:sldMasterMkLst>
        <pc:sldLayoutChg chg="del">
          <pc:chgData name="Правиков Максим" userId="e93c3df319380ee8" providerId="Windows Live" clId="Web-{756B529D-6245-4C29-ACCF-FDC722CC41EF}" dt="2022-10-22T09:30:48.462" v="0"/>
          <pc:sldLayoutMkLst>
            <pc:docMk/>
            <pc:sldMasterMk cId="15894746" sldId="2147483720"/>
            <pc:sldLayoutMk cId="2923527511" sldId="2147483721"/>
          </pc:sldLayoutMkLst>
        </pc:sldLayoutChg>
        <pc:sldLayoutChg chg="del">
          <pc:chgData name="Правиков Максим" userId="e93c3df319380ee8" providerId="Windows Live" clId="Web-{756B529D-6245-4C29-ACCF-FDC722CC41EF}" dt="2022-10-22T09:30:48.462" v="0"/>
          <pc:sldLayoutMkLst>
            <pc:docMk/>
            <pc:sldMasterMk cId="15894746" sldId="2147483720"/>
            <pc:sldLayoutMk cId="2030628386" sldId="2147483722"/>
          </pc:sldLayoutMkLst>
        </pc:sldLayoutChg>
        <pc:sldLayoutChg chg="del">
          <pc:chgData name="Правиков Максим" userId="e93c3df319380ee8" providerId="Windows Live" clId="Web-{756B529D-6245-4C29-ACCF-FDC722CC41EF}" dt="2022-10-22T09:30:48.462" v="0"/>
          <pc:sldLayoutMkLst>
            <pc:docMk/>
            <pc:sldMasterMk cId="15894746" sldId="2147483720"/>
            <pc:sldLayoutMk cId="282929012" sldId="2147483723"/>
          </pc:sldLayoutMkLst>
        </pc:sldLayoutChg>
        <pc:sldLayoutChg chg="del">
          <pc:chgData name="Правиков Максим" userId="e93c3df319380ee8" providerId="Windows Live" clId="Web-{756B529D-6245-4C29-ACCF-FDC722CC41EF}" dt="2022-10-22T09:30:48.462" v="0"/>
          <pc:sldLayoutMkLst>
            <pc:docMk/>
            <pc:sldMasterMk cId="15894746" sldId="2147483720"/>
            <pc:sldLayoutMk cId="4292907844" sldId="2147483724"/>
          </pc:sldLayoutMkLst>
        </pc:sldLayoutChg>
        <pc:sldLayoutChg chg="del">
          <pc:chgData name="Правиков Максим" userId="e93c3df319380ee8" providerId="Windows Live" clId="Web-{756B529D-6245-4C29-ACCF-FDC722CC41EF}" dt="2022-10-22T09:30:48.462" v="0"/>
          <pc:sldLayoutMkLst>
            <pc:docMk/>
            <pc:sldMasterMk cId="15894746" sldId="2147483720"/>
            <pc:sldLayoutMk cId="4046460717" sldId="2147483725"/>
          </pc:sldLayoutMkLst>
        </pc:sldLayoutChg>
        <pc:sldLayoutChg chg="del">
          <pc:chgData name="Правиков Максим" userId="e93c3df319380ee8" providerId="Windows Live" clId="Web-{756B529D-6245-4C29-ACCF-FDC722CC41EF}" dt="2022-10-22T09:30:48.462" v="0"/>
          <pc:sldLayoutMkLst>
            <pc:docMk/>
            <pc:sldMasterMk cId="15894746" sldId="2147483720"/>
            <pc:sldLayoutMk cId="8893049" sldId="2147483726"/>
          </pc:sldLayoutMkLst>
        </pc:sldLayoutChg>
        <pc:sldLayoutChg chg="del">
          <pc:chgData name="Правиков Максим" userId="e93c3df319380ee8" providerId="Windows Live" clId="Web-{756B529D-6245-4C29-ACCF-FDC722CC41EF}" dt="2022-10-22T09:30:48.462" v="0"/>
          <pc:sldLayoutMkLst>
            <pc:docMk/>
            <pc:sldMasterMk cId="15894746" sldId="2147483720"/>
            <pc:sldLayoutMk cId="449666646" sldId="2147483727"/>
          </pc:sldLayoutMkLst>
        </pc:sldLayoutChg>
        <pc:sldLayoutChg chg="del">
          <pc:chgData name="Правиков Максим" userId="e93c3df319380ee8" providerId="Windows Live" clId="Web-{756B529D-6245-4C29-ACCF-FDC722CC41EF}" dt="2022-10-22T09:30:48.462" v="0"/>
          <pc:sldLayoutMkLst>
            <pc:docMk/>
            <pc:sldMasterMk cId="15894746" sldId="2147483720"/>
            <pc:sldLayoutMk cId="3119286401" sldId="2147483728"/>
          </pc:sldLayoutMkLst>
        </pc:sldLayoutChg>
        <pc:sldLayoutChg chg="del">
          <pc:chgData name="Правиков Максим" userId="e93c3df319380ee8" providerId="Windows Live" clId="Web-{756B529D-6245-4C29-ACCF-FDC722CC41EF}" dt="2022-10-22T09:30:48.462" v="0"/>
          <pc:sldLayoutMkLst>
            <pc:docMk/>
            <pc:sldMasterMk cId="15894746" sldId="2147483720"/>
            <pc:sldLayoutMk cId="2669573994" sldId="2147483729"/>
          </pc:sldLayoutMkLst>
        </pc:sldLayoutChg>
        <pc:sldLayoutChg chg="del">
          <pc:chgData name="Правиков Максим" userId="e93c3df319380ee8" providerId="Windows Live" clId="Web-{756B529D-6245-4C29-ACCF-FDC722CC41EF}" dt="2022-10-22T09:30:48.462" v="0"/>
          <pc:sldLayoutMkLst>
            <pc:docMk/>
            <pc:sldMasterMk cId="15894746" sldId="2147483720"/>
            <pc:sldLayoutMk cId="83147912" sldId="2147483730"/>
          </pc:sldLayoutMkLst>
        </pc:sldLayoutChg>
        <pc:sldLayoutChg chg="del">
          <pc:chgData name="Правиков Максим" userId="e93c3df319380ee8" providerId="Windows Live" clId="Web-{756B529D-6245-4C29-ACCF-FDC722CC41EF}" dt="2022-10-22T09:30:48.462" v="0"/>
          <pc:sldLayoutMkLst>
            <pc:docMk/>
            <pc:sldMasterMk cId="15894746" sldId="2147483720"/>
            <pc:sldLayoutMk cId="398678910" sldId="2147483731"/>
          </pc:sldLayoutMkLst>
        </pc:sldLayoutChg>
      </pc:sldMasterChg>
      <pc:sldMasterChg chg="add del addSldLayout delSldLayout modSldLayout">
        <pc:chgData name="Правиков Максим" userId="e93c3df319380ee8" providerId="Windows Live" clId="Web-{756B529D-6245-4C29-ACCF-FDC722CC41EF}" dt="2022-10-22T09:30:59.791" v="2"/>
        <pc:sldMasterMkLst>
          <pc:docMk/>
          <pc:sldMasterMk cId="78232152" sldId="2147483732"/>
        </pc:sldMasterMkLst>
        <pc:sldLayoutChg chg="add del mod replId">
          <pc:chgData name="Правиков Максим" userId="e93c3df319380ee8" providerId="Windows Live" clId="Web-{756B529D-6245-4C29-ACCF-FDC722CC41EF}" dt="2022-10-22T09:30:59.791" v="2"/>
          <pc:sldLayoutMkLst>
            <pc:docMk/>
            <pc:sldMasterMk cId="78232152" sldId="2147483732"/>
            <pc:sldLayoutMk cId="4153327038" sldId="2147483733"/>
          </pc:sldLayoutMkLst>
        </pc:sldLayoutChg>
        <pc:sldLayoutChg chg="add del mod replId">
          <pc:chgData name="Правиков Максим" userId="e93c3df319380ee8" providerId="Windows Live" clId="Web-{756B529D-6245-4C29-ACCF-FDC722CC41EF}" dt="2022-10-22T09:30:59.791" v="2"/>
          <pc:sldLayoutMkLst>
            <pc:docMk/>
            <pc:sldMasterMk cId="78232152" sldId="2147483732"/>
            <pc:sldLayoutMk cId="1961058304" sldId="2147483734"/>
          </pc:sldLayoutMkLst>
        </pc:sldLayoutChg>
        <pc:sldLayoutChg chg="add del mod replId">
          <pc:chgData name="Правиков Максим" userId="e93c3df319380ee8" providerId="Windows Live" clId="Web-{756B529D-6245-4C29-ACCF-FDC722CC41EF}" dt="2022-10-22T09:30:59.791" v="2"/>
          <pc:sldLayoutMkLst>
            <pc:docMk/>
            <pc:sldMasterMk cId="78232152" sldId="2147483732"/>
            <pc:sldLayoutMk cId="2853469620" sldId="2147483735"/>
          </pc:sldLayoutMkLst>
        </pc:sldLayoutChg>
        <pc:sldLayoutChg chg="add del mod replId">
          <pc:chgData name="Правиков Максим" userId="e93c3df319380ee8" providerId="Windows Live" clId="Web-{756B529D-6245-4C29-ACCF-FDC722CC41EF}" dt="2022-10-22T09:30:59.791" v="2"/>
          <pc:sldLayoutMkLst>
            <pc:docMk/>
            <pc:sldMasterMk cId="78232152" sldId="2147483732"/>
            <pc:sldLayoutMk cId="222953741" sldId="2147483736"/>
          </pc:sldLayoutMkLst>
        </pc:sldLayoutChg>
        <pc:sldLayoutChg chg="add del mod replId">
          <pc:chgData name="Правиков Максим" userId="e93c3df319380ee8" providerId="Windows Live" clId="Web-{756B529D-6245-4C29-ACCF-FDC722CC41EF}" dt="2022-10-22T09:30:59.791" v="2"/>
          <pc:sldLayoutMkLst>
            <pc:docMk/>
            <pc:sldMasterMk cId="78232152" sldId="2147483732"/>
            <pc:sldLayoutMk cId="2011833354" sldId="2147483737"/>
          </pc:sldLayoutMkLst>
        </pc:sldLayoutChg>
        <pc:sldLayoutChg chg="add del mod replId">
          <pc:chgData name="Правиков Максим" userId="e93c3df319380ee8" providerId="Windows Live" clId="Web-{756B529D-6245-4C29-ACCF-FDC722CC41EF}" dt="2022-10-22T09:30:59.791" v="2"/>
          <pc:sldLayoutMkLst>
            <pc:docMk/>
            <pc:sldMasterMk cId="78232152" sldId="2147483732"/>
            <pc:sldLayoutMk cId="1772523887" sldId="2147483738"/>
          </pc:sldLayoutMkLst>
        </pc:sldLayoutChg>
        <pc:sldLayoutChg chg="add del mod replId">
          <pc:chgData name="Правиков Максим" userId="e93c3df319380ee8" providerId="Windows Live" clId="Web-{756B529D-6245-4C29-ACCF-FDC722CC41EF}" dt="2022-10-22T09:30:59.791" v="2"/>
          <pc:sldLayoutMkLst>
            <pc:docMk/>
            <pc:sldMasterMk cId="78232152" sldId="2147483732"/>
            <pc:sldLayoutMk cId="1107344717" sldId="2147483739"/>
          </pc:sldLayoutMkLst>
        </pc:sldLayoutChg>
        <pc:sldLayoutChg chg="add del mod replId">
          <pc:chgData name="Правиков Максим" userId="e93c3df319380ee8" providerId="Windows Live" clId="Web-{756B529D-6245-4C29-ACCF-FDC722CC41EF}" dt="2022-10-22T09:30:59.791" v="2"/>
          <pc:sldLayoutMkLst>
            <pc:docMk/>
            <pc:sldMasterMk cId="78232152" sldId="2147483732"/>
            <pc:sldLayoutMk cId="4092239129" sldId="2147483740"/>
          </pc:sldLayoutMkLst>
        </pc:sldLayoutChg>
        <pc:sldLayoutChg chg="add del mod replId">
          <pc:chgData name="Правиков Максим" userId="e93c3df319380ee8" providerId="Windows Live" clId="Web-{756B529D-6245-4C29-ACCF-FDC722CC41EF}" dt="2022-10-22T09:30:59.791" v="2"/>
          <pc:sldLayoutMkLst>
            <pc:docMk/>
            <pc:sldMasterMk cId="78232152" sldId="2147483732"/>
            <pc:sldLayoutMk cId="3616181381" sldId="2147483741"/>
          </pc:sldLayoutMkLst>
        </pc:sldLayoutChg>
        <pc:sldLayoutChg chg="add del mod replId">
          <pc:chgData name="Правиков Максим" userId="e93c3df319380ee8" providerId="Windows Live" clId="Web-{756B529D-6245-4C29-ACCF-FDC722CC41EF}" dt="2022-10-22T09:30:59.791" v="2"/>
          <pc:sldLayoutMkLst>
            <pc:docMk/>
            <pc:sldMasterMk cId="78232152" sldId="2147483732"/>
            <pc:sldLayoutMk cId="2028583829" sldId="2147483742"/>
          </pc:sldLayoutMkLst>
        </pc:sldLayoutChg>
        <pc:sldLayoutChg chg="add del mod replId">
          <pc:chgData name="Правиков Максим" userId="e93c3df319380ee8" providerId="Windows Live" clId="Web-{756B529D-6245-4C29-ACCF-FDC722CC41EF}" dt="2022-10-22T09:30:59.791" v="2"/>
          <pc:sldLayoutMkLst>
            <pc:docMk/>
            <pc:sldMasterMk cId="78232152" sldId="2147483732"/>
            <pc:sldLayoutMk cId="2840902352" sldId="2147483743"/>
          </pc:sldLayoutMkLst>
        </pc:sldLayoutChg>
        <pc:sldLayoutChg chg="add del mod replId">
          <pc:chgData name="Правиков Максим" userId="e93c3df319380ee8" providerId="Windows Live" clId="Web-{756B529D-6245-4C29-ACCF-FDC722CC41EF}" dt="2022-10-22T09:30:59.791" v="2"/>
          <pc:sldLayoutMkLst>
            <pc:docMk/>
            <pc:sldMasterMk cId="78232152" sldId="2147483732"/>
            <pc:sldLayoutMk cId="3668837235" sldId="2147483744"/>
          </pc:sldLayoutMkLst>
        </pc:sldLayoutChg>
        <pc:sldLayoutChg chg="add del mod replId">
          <pc:chgData name="Правиков Максим" userId="e93c3df319380ee8" providerId="Windows Live" clId="Web-{756B529D-6245-4C29-ACCF-FDC722CC41EF}" dt="2022-10-22T09:30:59.791" v="2"/>
          <pc:sldLayoutMkLst>
            <pc:docMk/>
            <pc:sldMasterMk cId="78232152" sldId="2147483732"/>
            <pc:sldLayoutMk cId="3075251668" sldId="2147483745"/>
          </pc:sldLayoutMkLst>
        </pc:sldLayoutChg>
        <pc:sldLayoutChg chg="add del mod replId">
          <pc:chgData name="Правиков Максим" userId="e93c3df319380ee8" providerId="Windows Live" clId="Web-{756B529D-6245-4C29-ACCF-FDC722CC41EF}" dt="2022-10-22T09:30:59.791" v="2"/>
          <pc:sldLayoutMkLst>
            <pc:docMk/>
            <pc:sldMasterMk cId="78232152" sldId="2147483732"/>
            <pc:sldLayoutMk cId="2278904019" sldId="2147483746"/>
          </pc:sldLayoutMkLst>
        </pc:sldLayoutChg>
        <pc:sldLayoutChg chg="add del mod replId">
          <pc:chgData name="Правиков Максим" userId="e93c3df319380ee8" providerId="Windows Live" clId="Web-{756B529D-6245-4C29-ACCF-FDC722CC41EF}" dt="2022-10-22T09:30:59.791" v="2"/>
          <pc:sldLayoutMkLst>
            <pc:docMk/>
            <pc:sldMasterMk cId="78232152" sldId="2147483732"/>
            <pc:sldLayoutMk cId="234272223" sldId="2147483747"/>
          </pc:sldLayoutMkLst>
        </pc:sldLayoutChg>
        <pc:sldLayoutChg chg="add del mod replId">
          <pc:chgData name="Правиков Максим" userId="e93c3df319380ee8" providerId="Windows Live" clId="Web-{756B529D-6245-4C29-ACCF-FDC722CC41EF}" dt="2022-10-22T09:30:59.791" v="2"/>
          <pc:sldLayoutMkLst>
            <pc:docMk/>
            <pc:sldMasterMk cId="78232152" sldId="2147483732"/>
            <pc:sldLayoutMk cId="773075610" sldId="2147483748"/>
          </pc:sldLayoutMkLst>
        </pc:sldLayoutChg>
        <pc:sldLayoutChg chg="add del mod replId">
          <pc:chgData name="Правиков Максим" userId="e93c3df319380ee8" providerId="Windows Live" clId="Web-{756B529D-6245-4C29-ACCF-FDC722CC41EF}" dt="2022-10-22T09:30:59.791" v="2"/>
          <pc:sldLayoutMkLst>
            <pc:docMk/>
            <pc:sldMasterMk cId="78232152" sldId="2147483732"/>
            <pc:sldLayoutMk cId="1667839339" sldId="2147483749"/>
          </pc:sldLayoutMkLst>
        </pc:sldLayoutChg>
      </pc:sldMasterChg>
      <pc:sldMasterChg chg="add addSldLayout modSldLayout">
        <pc:chgData name="Правиков Максим" userId="e93c3df319380ee8" providerId="Windows Live" clId="Web-{756B529D-6245-4C29-ACCF-FDC722CC41EF}" dt="2022-10-22T09:30:59.791" v="2"/>
        <pc:sldMasterMkLst>
          <pc:docMk/>
          <pc:sldMasterMk cId="3096533779" sldId="2147483750"/>
        </pc:sldMasterMkLst>
        <pc:sldLayoutChg chg="add mod replId">
          <pc:chgData name="Правиков Максим" userId="e93c3df319380ee8" providerId="Windows Live" clId="Web-{756B529D-6245-4C29-ACCF-FDC722CC41EF}" dt="2022-10-22T09:30:59.791" v="2"/>
          <pc:sldLayoutMkLst>
            <pc:docMk/>
            <pc:sldMasterMk cId="3096533779" sldId="2147483750"/>
            <pc:sldLayoutMk cId="3018513853" sldId="2147483751"/>
          </pc:sldLayoutMkLst>
        </pc:sldLayoutChg>
        <pc:sldLayoutChg chg="add mod replId">
          <pc:chgData name="Правиков Максим" userId="e93c3df319380ee8" providerId="Windows Live" clId="Web-{756B529D-6245-4C29-ACCF-FDC722CC41EF}" dt="2022-10-22T09:30:59.791" v="2"/>
          <pc:sldLayoutMkLst>
            <pc:docMk/>
            <pc:sldMasterMk cId="3096533779" sldId="2147483750"/>
            <pc:sldLayoutMk cId="1756506542" sldId="2147483752"/>
          </pc:sldLayoutMkLst>
        </pc:sldLayoutChg>
        <pc:sldLayoutChg chg="add mod replId">
          <pc:chgData name="Правиков Максим" userId="e93c3df319380ee8" providerId="Windows Live" clId="Web-{756B529D-6245-4C29-ACCF-FDC722CC41EF}" dt="2022-10-22T09:30:59.791" v="2"/>
          <pc:sldLayoutMkLst>
            <pc:docMk/>
            <pc:sldMasterMk cId="3096533779" sldId="2147483750"/>
            <pc:sldLayoutMk cId="3757033384" sldId="2147483753"/>
          </pc:sldLayoutMkLst>
        </pc:sldLayoutChg>
        <pc:sldLayoutChg chg="add mod replId">
          <pc:chgData name="Правиков Максим" userId="e93c3df319380ee8" providerId="Windows Live" clId="Web-{756B529D-6245-4C29-ACCF-FDC722CC41EF}" dt="2022-10-22T09:30:59.791" v="2"/>
          <pc:sldLayoutMkLst>
            <pc:docMk/>
            <pc:sldMasterMk cId="3096533779" sldId="2147483750"/>
            <pc:sldLayoutMk cId="4287144146" sldId="2147483754"/>
          </pc:sldLayoutMkLst>
        </pc:sldLayoutChg>
        <pc:sldLayoutChg chg="add mod replId">
          <pc:chgData name="Правиков Максим" userId="e93c3df319380ee8" providerId="Windows Live" clId="Web-{756B529D-6245-4C29-ACCF-FDC722CC41EF}" dt="2022-10-22T09:30:59.791" v="2"/>
          <pc:sldLayoutMkLst>
            <pc:docMk/>
            <pc:sldMasterMk cId="3096533779" sldId="2147483750"/>
            <pc:sldLayoutMk cId="3926876272" sldId="2147483755"/>
          </pc:sldLayoutMkLst>
        </pc:sldLayoutChg>
        <pc:sldLayoutChg chg="add mod replId">
          <pc:chgData name="Правиков Максим" userId="e93c3df319380ee8" providerId="Windows Live" clId="Web-{756B529D-6245-4C29-ACCF-FDC722CC41EF}" dt="2022-10-22T09:30:59.791" v="2"/>
          <pc:sldLayoutMkLst>
            <pc:docMk/>
            <pc:sldMasterMk cId="3096533779" sldId="2147483750"/>
            <pc:sldLayoutMk cId="178771913" sldId="2147483756"/>
          </pc:sldLayoutMkLst>
        </pc:sldLayoutChg>
        <pc:sldLayoutChg chg="add mod replId">
          <pc:chgData name="Правиков Максим" userId="e93c3df319380ee8" providerId="Windows Live" clId="Web-{756B529D-6245-4C29-ACCF-FDC722CC41EF}" dt="2022-10-22T09:30:59.791" v="2"/>
          <pc:sldLayoutMkLst>
            <pc:docMk/>
            <pc:sldMasterMk cId="3096533779" sldId="2147483750"/>
            <pc:sldLayoutMk cId="604779814" sldId="2147483757"/>
          </pc:sldLayoutMkLst>
        </pc:sldLayoutChg>
        <pc:sldLayoutChg chg="add mod replId">
          <pc:chgData name="Правиков Максим" userId="e93c3df319380ee8" providerId="Windows Live" clId="Web-{756B529D-6245-4C29-ACCF-FDC722CC41EF}" dt="2022-10-22T09:30:59.791" v="2"/>
          <pc:sldLayoutMkLst>
            <pc:docMk/>
            <pc:sldMasterMk cId="3096533779" sldId="2147483750"/>
            <pc:sldLayoutMk cId="1892583874" sldId="2147483758"/>
          </pc:sldLayoutMkLst>
        </pc:sldLayoutChg>
        <pc:sldLayoutChg chg="add mod replId">
          <pc:chgData name="Правиков Максим" userId="e93c3df319380ee8" providerId="Windows Live" clId="Web-{756B529D-6245-4C29-ACCF-FDC722CC41EF}" dt="2022-10-22T09:30:59.791" v="2"/>
          <pc:sldLayoutMkLst>
            <pc:docMk/>
            <pc:sldMasterMk cId="3096533779" sldId="2147483750"/>
            <pc:sldLayoutMk cId="684328177" sldId="2147483759"/>
          </pc:sldLayoutMkLst>
        </pc:sldLayoutChg>
        <pc:sldLayoutChg chg="add mod replId">
          <pc:chgData name="Правиков Максим" userId="e93c3df319380ee8" providerId="Windows Live" clId="Web-{756B529D-6245-4C29-ACCF-FDC722CC41EF}" dt="2022-10-22T09:30:59.791" v="2"/>
          <pc:sldLayoutMkLst>
            <pc:docMk/>
            <pc:sldMasterMk cId="3096533779" sldId="2147483750"/>
            <pc:sldLayoutMk cId="1999399571" sldId="2147483760"/>
          </pc:sldLayoutMkLst>
        </pc:sldLayoutChg>
        <pc:sldLayoutChg chg="add mod replId">
          <pc:chgData name="Правиков Максим" userId="e93c3df319380ee8" providerId="Windows Live" clId="Web-{756B529D-6245-4C29-ACCF-FDC722CC41EF}" dt="2022-10-22T09:30:59.791" v="2"/>
          <pc:sldLayoutMkLst>
            <pc:docMk/>
            <pc:sldMasterMk cId="3096533779" sldId="2147483750"/>
            <pc:sldLayoutMk cId="3104783095" sldId="2147483761"/>
          </pc:sldLayoutMkLst>
        </pc:sldLayoutChg>
      </pc:sldMasterChg>
    </pc:docChg>
  </pc:docChgLst>
  <pc:docChgLst>
    <pc:chgData name="Правиков Максим" userId="e93c3df319380ee8" providerId="Windows Live" clId="Web-{6C75B74E-0F3C-4F1B-B8A3-08B3CF48D281}"/>
    <pc:docChg chg="sldOrd">
      <pc:chgData name="Правиков Максим" userId="e93c3df319380ee8" providerId="Windows Live" clId="Web-{6C75B74E-0F3C-4F1B-B8A3-08B3CF48D281}" dt="2023-01-13T23:06:49.634" v="17"/>
      <pc:docMkLst>
        <pc:docMk/>
      </pc:docMkLst>
      <pc:sldChg chg="ord">
        <pc:chgData name="Правиков Максим" userId="e93c3df319380ee8" providerId="Windows Live" clId="Web-{6C75B74E-0F3C-4F1B-B8A3-08B3CF48D281}" dt="2023-01-13T23:05:00.864" v="6"/>
        <pc:sldMkLst>
          <pc:docMk/>
          <pc:sldMk cId="2768156477" sldId="257"/>
        </pc:sldMkLst>
      </pc:sldChg>
      <pc:sldChg chg="ord">
        <pc:chgData name="Правиков Максим" userId="e93c3df319380ee8" providerId="Windows Live" clId="Web-{6C75B74E-0F3C-4F1B-B8A3-08B3CF48D281}" dt="2023-01-13T23:06:46.696" v="16"/>
        <pc:sldMkLst>
          <pc:docMk/>
          <pc:sldMk cId="1141952715" sldId="264"/>
        </pc:sldMkLst>
      </pc:sldChg>
      <pc:sldChg chg="ord">
        <pc:chgData name="Правиков Максим" userId="e93c3df319380ee8" providerId="Windows Live" clId="Web-{6C75B74E-0F3C-4F1B-B8A3-08B3CF48D281}" dt="2023-01-13T23:06:32.492" v="13"/>
        <pc:sldMkLst>
          <pc:docMk/>
          <pc:sldMk cId="349518350" sldId="265"/>
        </pc:sldMkLst>
      </pc:sldChg>
      <pc:sldChg chg="ord">
        <pc:chgData name="Правиков Максим" userId="e93c3df319380ee8" providerId="Windows Live" clId="Web-{6C75B74E-0F3C-4F1B-B8A3-08B3CF48D281}" dt="2023-01-13T23:06:26.852" v="12"/>
        <pc:sldMkLst>
          <pc:docMk/>
          <pc:sldMk cId="1618889818" sldId="266"/>
        </pc:sldMkLst>
      </pc:sldChg>
      <pc:sldChg chg="ord">
        <pc:chgData name="Правиков Максим" userId="e93c3df319380ee8" providerId="Windows Live" clId="Web-{6C75B74E-0F3C-4F1B-B8A3-08B3CF48D281}" dt="2023-01-13T23:06:41.008" v="15"/>
        <pc:sldMkLst>
          <pc:docMk/>
          <pc:sldMk cId="1036358595" sldId="267"/>
        </pc:sldMkLst>
      </pc:sldChg>
      <pc:sldChg chg="ord">
        <pc:chgData name="Правиков Максим" userId="e93c3df319380ee8" providerId="Windows Live" clId="Web-{6C75B74E-0F3C-4F1B-B8A3-08B3CF48D281}" dt="2023-01-13T23:06:49.634" v="17"/>
        <pc:sldMkLst>
          <pc:docMk/>
          <pc:sldMk cId="1407607797" sldId="271"/>
        </pc:sldMkLst>
      </pc:sldChg>
    </pc:docChg>
  </pc:docChgLst>
  <pc:docChgLst>
    <pc:chgData name="Правиков Максим" userId="e93c3df319380ee8" providerId="Windows Live" clId="Web-{15853948-9602-40AC-AF1D-C79C29FA2E18}"/>
    <pc:docChg chg="addSld delSld modSld sldOrd">
      <pc:chgData name="Правиков Максим" userId="e93c3df319380ee8" providerId="Windows Live" clId="Web-{15853948-9602-40AC-AF1D-C79C29FA2E18}" dt="2023-01-21T07:38:36.739" v="41"/>
      <pc:docMkLst>
        <pc:docMk/>
      </pc:docMkLst>
      <pc:sldChg chg="ord">
        <pc:chgData name="Правиков Максим" userId="e93c3df319380ee8" providerId="Windows Live" clId="Web-{15853948-9602-40AC-AF1D-C79C29FA2E18}" dt="2023-01-20T23:42:01.271" v="29"/>
        <pc:sldMkLst>
          <pc:docMk/>
          <pc:sldMk cId="2768156477" sldId="257"/>
        </pc:sldMkLst>
      </pc:sldChg>
      <pc:sldChg chg="modSp ord">
        <pc:chgData name="Правиков Максим" userId="e93c3df319380ee8" providerId="Windows Live" clId="Web-{15853948-9602-40AC-AF1D-C79C29FA2E18}" dt="2023-01-21T07:29:56.989" v="33"/>
        <pc:sldMkLst>
          <pc:docMk/>
          <pc:sldMk cId="707364117" sldId="258"/>
        </pc:sldMkLst>
        <pc:graphicFrameChg chg="mod">
          <ac:chgData name="Правиков Максим" userId="e93c3df319380ee8" providerId="Windows Live" clId="Web-{15853948-9602-40AC-AF1D-C79C29FA2E18}" dt="2023-01-20T23:33:54.054" v="17" actId="1076"/>
          <ac:graphicFrameMkLst>
            <pc:docMk/>
            <pc:sldMk cId="707364117" sldId="258"/>
            <ac:graphicFrameMk id="5" creationId="{8F07C082-2CAE-BDE8-1B32-A900C062FA26}"/>
          </ac:graphicFrameMkLst>
        </pc:graphicFrameChg>
      </pc:sldChg>
      <pc:sldChg chg="modSp">
        <pc:chgData name="Правиков Максим" userId="e93c3df319380ee8" providerId="Windows Live" clId="Web-{15853948-9602-40AC-AF1D-C79C29FA2E18}" dt="2023-01-20T22:59:32.201" v="13" actId="20577"/>
        <pc:sldMkLst>
          <pc:docMk/>
          <pc:sldMk cId="1386221046" sldId="259"/>
        </pc:sldMkLst>
        <pc:graphicFrameChg chg="modGraphic">
          <ac:chgData name="Правиков Максим" userId="e93c3df319380ee8" providerId="Windows Live" clId="Web-{15853948-9602-40AC-AF1D-C79C29FA2E18}" dt="2023-01-20T22:59:32.201" v="13" actId="20577"/>
          <ac:graphicFrameMkLst>
            <pc:docMk/>
            <pc:sldMk cId="1386221046" sldId="259"/>
            <ac:graphicFrameMk id="5" creationId="{08B4FA2F-38FF-8A13-F1E7-D9F90B178A9D}"/>
          </ac:graphicFrameMkLst>
        </pc:graphicFrameChg>
      </pc:sldChg>
      <pc:sldChg chg="modSp ord">
        <pc:chgData name="Правиков Максим" userId="e93c3df319380ee8" providerId="Windows Live" clId="Web-{15853948-9602-40AC-AF1D-C79C29FA2E18}" dt="2023-01-20T23:41:59.849" v="28"/>
        <pc:sldMkLst>
          <pc:docMk/>
          <pc:sldMk cId="1900036813" sldId="260"/>
        </pc:sldMkLst>
        <pc:spChg chg="mod">
          <ac:chgData name="Правиков Максим" userId="e93c3df319380ee8" providerId="Windows Live" clId="Web-{15853948-9602-40AC-AF1D-C79C29FA2E18}" dt="2023-01-20T22:59:47.126" v="15" actId="20577"/>
          <ac:spMkLst>
            <pc:docMk/>
            <pc:sldMk cId="1900036813" sldId="260"/>
            <ac:spMk id="2" creationId="{5E8EA90B-EFA5-E8F3-7326-747E70634E93}"/>
          </ac:spMkLst>
        </pc:spChg>
      </pc:sldChg>
      <pc:sldChg chg="modSp">
        <pc:chgData name="Правиков Максим" userId="e93c3df319380ee8" providerId="Windows Live" clId="Web-{15853948-9602-40AC-AF1D-C79C29FA2E18}" dt="2023-01-20T23:33:03.507" v="16" actId="1076"/>
        <pc:sldMkLst>
          <pc:docMk/>
          <pc:sldMk cId="2379921293" sldId="262"/>
        </pc:sldMkLst>
        <pc:graphicFrameChg chg="mod">
          <ac:chgData name="Правиков Максим" userId="e93c3df319380ee8" providerId="Windows Live" clId="Web-{15853948-9602-40AC-AF1D-C79C29FA2E18}" dt="2023-01-20T23:33:03.507" v="16" actId="1076"/>
          <ac:graphicFrameMkLst>
            <pc:docMk/>
            <pc:sldMk cId="2379921293" sldId="262"/>
            <ac:graphicFrameMk id="5" creationId="{15EBE45C-DD04-EBF4-6124-1D4BBA21E8B6}"/>
          </ac:graphicFrameMkLst>
        </pc:graphicFrameChg>
      </pc:sldChg>
      <pc:sldChg chg="del">
        <pc:chgData name="Правиков Максим" userId="e93c3df319380ee8" providerId="Windows Live" clId="Web-{15853948-9602-40AC-AF1D-C79C29FA2E18}" dt="2023-01-20T23:41:15.317" v="23"/>
        <pc:sldMkLst>
          <pc:docMk/>
          <pc:sldMk cId="1141952715" sldId="264"/>
        </pc:sldMkLst>
      </pc:sldChg>
      <pc:sldChg chg="del">
        <pc:chgData name="Правиков Максим" userId="e93c3df319380ee8" providerId="Windows Live" clId="Web-{15853948-9602-40AC-AF1D-C79C29FA2E18}" dt="2023-01-20T23:41:13.895" v="22"/>
        <pc:sldMkLst>
          <pc:docMk/>
          <pc:sldMk cId="349518350" sldId="265"/>
        </pc:sldMkLst>
      </pc:sldChg>
      <pc:sldChg chg="del">
        <pc:chgData name="Правиков Максим" userId="e93c3df319380ee8" providerId="Windows Live" clId="Web-{15853948-9602-40AC-AF1D-C79C29FA2E18}" dt="2023-01-20T23:41:17.238" v="24"/>
        <pc:sldMkLst>
          <pc:docMk/>
          <pc:sldMk cId="1618889818" sldId="266"/>
        </pc:sldMkLst>
      </pc:sldChg>
      <pc:sldChg chg="del">
        <pc:chgData name="Правиков Максим" userId="e93c3df319380ee8" providerId="Windows Live" clId="Web-{15853948-9602-40AC-AF1D-C79C29FA2E18}" dt="2023-01-20T23:41:18.426" v="25"/>
        <pc:sldMkLst>
          <pc:docMk/>
          <pc:sldMk cId="1036358595" sldId="267"/>
        </pc:sldMkLst>
      </pc:sldChg>
      <pc:sldChg chg="del">
        <pc:chgData name="Правиков Максим" userId="e93c3df319380ee8" providerId="Windows Live" clId="Web-{15853948-9602-40AC-AF1D-C79C29FA2E18}" dt="2023-01-20T23:41:22.598" v="26"/>
        <pc:sldMkLst>
          <pc:docMk/>
          <pc:sldMk cId="3485003611" sldId="268"/>
        </pc:sldMkLst>
      </pc:sldChg>
      <pc:sldChg chg="del">
        <pc:chgData name="Правиков Максим" userId="e93c3df319380ee8" providerId="Windows Live" clId="Web-{15853948-9602-40AC-AF1D-C79C29FA2E18}" dt="2023-01-20T23:41:24.285" v="27"/>
        <pc:sldMkLst>
          <pc:docMk/>
          <pc:sldMk cId="1745638643" sldId="269"/>
        </pc:sldMkLst>
      </pc:sldChg>
      <pc:sldChg chg="del">
        <pc:chgData name="Правиков Максим" userId="e93c3df319380ee8" providerId="Windows Live" clId="Web-{15853948-9602-40AC-AF1D-C79C29FA2E18}" dt="2023-01-20T23:41:11.301" v="21"/>
        <pc:sldMkLst>
          <pc:docMk/>
          <pc:sldMk cId="1407607797" sldId="271"/>
        </pc:sldMkLst>
      </pc:sldChg>
      <pc:sldChg chg="ord">
        <pc:chgData name="Правиков Максим" userId="e93c3df319380ee8" providerId="Windows Live" clId="Web-{15853948-9602-40AC-AF1D-C79C29FA2E18}" dt="2023-01-21T07:29:42.676" v="31"/>
        <pc:sldMkLst>
          <pc:docMk/>
          <pc:sldMk cId="1669439611" sldId="272"/>
        </pc:sldMkLst>
      </pc:sldChg>
      <pc:sldChg chg="modSp ord">
        <pc:chgData name="Правиков Максим" userId="e93c3df319380ee8" providerId="Windows Live" clId="Web-{15853948-9602-40AC-AF1D-C79C29FA2E18}" dt="2023-01-21T07:30:29.786" v="40" actId="20577"/>
        <pc:sldMkLst>
          <pc:docMk/>
          <pc:sldMk cId="3350499709" sldId="273"/>
        </pc:sldMkLst>
        <pc:spChg chg="mod">
          <ac:chgData name="Правиков Максим" userId="e93c3df319380ee8" providerId="Windows Live" clId="Web-{15853948-9602-40AC-AF1D-C79C29FA2E18}" dt="2023-01-21T07:30:29.786" v="40" actId="20577"/>
          <ac:spMkLst>
            <pc:docMk/>
            <pc:sldMk cId="3350499709" sldId="273"/>
            <ac:spMk id="3" creationId="{E216726B-4487-227C-7A3A-99DF8D64A441}"/>
          </ac:spMkLst>
        </pc:spChg>
      </pc:sldChg>
      <pc:sldChg chg="new del">
        <pc:chgData name="Правиков Максим" userId="e93c3df319380ee8" providerId="Windows Live" clId="Web-{15853948-9602-40AC-AF1D-C79C29FA2E18}" dt="2023-01-21T07:38:36.739" v="41"/>
        <pc:sldMkLst>
          <pc:docMk/>
          <pc:sldMk cId="301639461" sldId="274"/>
        </pc:sldMkLst>
      </pc:sldChg>
    </pc:docChg>
  </pc:docChgLst>
  <pc:docChgLst>
    <pc:chgData name="Правиков Максим" userId="e93c3df319380ee8" providerId="Windows Live" clId="Web-{4244F7D2-6894-4F2D-B565-4973BE95911B}"/>
    <pc:docChg chg="modSld">
      <pc:chgData name="Правиков Максим" userId="e93c3df319380ee8" providerId="Windows Live" clId="Web-{4244F7D2-6894-4F2D-B565-4973BE95911B}" dt="2022-10-22T09:34:17.457" v="18" actId="20577"/>
      <pc:docMkLst>
        <pc:docMk/>
      </pc:docMkLst>
      <pc:sldChg chg="addSp delSp modSp">
        <pc:chgData name="Правиков Максим" userId="e93c3df319380ee8" providerId="Windows Live" clId="Web-{4244F7D2-6894-4F2D-B565-4973BE95911B}" dt="2022-10-22T09:32:30.845" v="4"/>
        <pc:sldMkLst>
          <pc:docMk/>
          <pc:sldMk cId="1351651579" sldId="256"/>
        </pc:sldMkLst>
        <pc:spChg chg="mod">
          <ac:chgData name="Правиков Максим" userId="e93c3df319380ee8" providerId="Windows Live" clId="Web-{4244F7D2-6894-4F2D-B565-4973BE95911B}" dt="2022-10-22T09:32:30.845" v="4"/>
          <ac:spMkLst>
            <pc:docMk/>
            <pc:sldMk cId="1351651579" sldId="256"/>
            <ac:spMk id="2" creationId="{00000000-0000-0000-0000-000000000000}"/>
          </ac:spMkLst>
        </pc:spChg>
        <pc:spChg chg="mod">
          <ac:chgData name="Правиков Максим" userId="e93c3df319380ee8" providerId="Windows Live" clId="Web-{4244F7D2-6894-4F2D-B565-4973BE95911B}" dt="2022-10-22T09:32:30.829" v="3"/>
          <ac:spMkLst>
            <pc:docMk/>
            <pc:sldMk cId="1351651579" sldId="256"/>
            <ac:spMk id="3" creationId="{00000000-0000-0000-0000-000000000000}"/>
          </ac:spMkLst>
        </pc:spChg>
        <pc:spChg chg="add del">
          <ac:chgData name="Правиков Максим" userId="e93c3df319380ee8" providerId="Windows Live" clId="Web-{4244F7D2-6894-4F2D-B565-4973BE95911B}" dt="2022-10-22T09:32:28.407" v="1"/>
          <ac:spMkLst>
            <pc:docMk/>
            <pc:sldMk cId="1351651579" sldId="256"/>
            <ac:spMk id="5" creationId="{827B839B-9ADE-406B-8590-F1CAEDED45A1}"/>
          </ac:spMkLst>
        </pc:spChg>
        <pc:spChg chg="add del">
          <ac:chgData name="Правиков Максим" userId="e93c3df319380ee8" providerId="Windows Live" clId="Web-{4244F7D2-6894-4F2D-B565-4973BE95911B}" dt="2022-10-22T09:32:28.407" v="1"/>
          <ac:spMkLst>
            <pc:docMk/>
            <pc:sldMk cId="1351651579" sldId="256"/>
            <ac:spMk id="6" creationId="{CFE45BF0-46DB-408C-B5F7-7B11716805D4}"/>
          </ac:spMkLst>
        </pc:spChg>
        <pc:spChg chg="add del">
          <ac:chgData name="Правиков Максим" userId="e93c3df319380ee8" providerId="Windows Live" clId="Web-{4244F7D2-6894-4F2D-B565-4973BE95911B}" dt="2022-10-22T09:32:28.407" v="1"/>
          <ac:spMkLst>
            <pc:docMk/>
            <pc:sldMk cId="1351651579" sldId="256"/>
            <ac:spMk id="7" creationId="{2AEBC8F2-97B1-41B4-93F1-2D289E197FBA}"/>
          </ac:spMkLst>
        </pc:spChg>
        <pc:spChg chg="add del">
          <ac:chgData name="Правиков Максим" userId="e93c3df319380ee8" providerId="Windows Live" clId="Web-{4244F7D2-6894-4F2D-B565-4973BE95911B}" dt="2022-10-22T09:32:28.407" v="1"/>
          <ac:spMkLst>
            <pc:docMk/>
            <pc:sldMk cId="1351651579" sldId="256"/>
            <ac:spMk id="9" creationId="{472E3A19-F5D5-48FC-BB9C-48C2F68F598B}"/>
          </ac:spMkLst>
        </pc:spChg>
        <pc:spChg chg="add del">
          <ac:chgData name="Правиков Максим" userId="e93c3df319380ee8" providerId="Windows Live" clId="Web-{4244F7D2-6894-4F2D-B565-4973BE95911B}" dt="2022-10-22T09:32:28.407" v="1"/>
          <ac:spMkLst>
            <pc:docMk/>
            <pc:sldMk cId="1351651579" sldId="256"/>
            <ac:spMk id="11" creationId="{7A62E32F-BB65-43A8-8EB5-92346890E549}"/>
          </ac:spMkLst>
        </pc:spChg>
        <pc:spChg chg="add del">
          <ac:chgData name="Правиков Максим" userId="e93c3df319380ee8" providerId="Windows Live" clId="Web-{4244F7D2-6894-4F2D-B565-4973BE95911B}" dt="2022-10-22T09:32:28.407" v="1"/>
          <ac:spMkLst>
            <pc:docMk/>
            <pc:sldMk cId="1351651579" sldId="256"/>
            <ac:spMk id="18" creationId="{14E91B64-9FCC-451E-AFB4-A827D6329367}"/>
          </ac:spMkLst>
        </pc:spChg>
        <pc:spChg chg="add del">
          <ac:chgData name="Правиков Максим" userId="e93c3df319380ee8" providerId="Windows Live" clId="Web-{4244F7D2-6894-4F2D-B565-4973BE95911B}" dt="2022-10-22T09:32:30.829" v="3"/>
          <ac:spMkLst>
            <pc:docMk/>
            <pc:sldMk cId="1351651579" sldId="256"/>
            <ac:spMk id="20" creationId="{8D58E966-456A-48F4-81B4-C4D0C00206F1}"/>
          </ac:spMkLst>
        </pc:spChg>
        <pc:spChg chg="add del">
          <ac:chgData name="Правиков Максим" userId="e93c3df319380ee8" providerId="Windows Live" clId="Web-{4244F7D2-6894-4F2D-B565-4973BE95911B}" dt="2022-10-22T09:32:30.829" v="3"/>
          <ac:spMkLst>
            <pc:docMk/>
            <pc:sldMk cId="1351651579" sldId="256"/>
            <ac:spMk id="21" creationId="{5523C670-74D7-4ED8-BA51-B6FB6557024C}"/>
          </ac:spMkLst>
        </pc:spChg>
        <pc:spChg chg="add del">
          <ac:chgData name="Правиков Максим" userId="e93c3df319380ee8" providerId="Windows Live" clId="Web-{4244F7D2-6894-4F2D-B565-4973BE95911B}" dt="2022-10-22T09:32:30.829" v="3"/>
          <ac:spMkLst>
            <pc:docMk/>
            <pc:sldMk cId="1351651579" sldId="256"/>
            <ac:spMk id="22" creationId="{BAEEE533-7CA5-4134-A14A-8575F66C6140}"/>
          </ac:spMkLst>
        </pc:spChg>
        <pc:spChg chg="add del">
          <ac:chgData name="Правиков Максим" userId="e93c3df319380ee8" providerId="Windows Live" clId="Web-{4244F7D2-6894-4F2D-B565-4973BE95911B}" dt="2022-10-22T09:32:30.829" v="3"/>
          <ac:spMkLst>
            <pc:docMk/>
            <pc:sldMk cId="1351651579" sldId="256"/>
            <ac:spMk id="23" creationId="{E64B7817-E956-406B-A85B-5AEF36B1F50B}"/>
          </ac:spMkLst>
        </pc:spChg>
        <pc:spChg chg="add del">
          <ac:chgData name="Правиков Максим" userId="e93c3df319380ee8" providerId="Windows Live" clId="Web-{4244F7D2-6894-4F2D-B565-4973BE95911B}" dt="2022-10-22T09:32:30.829" v="3"/>
          <ac:spMkLst>
            <pc:docMk/>
            <pc:sldMk cId="1351651579" sldId="256"/>
            <ac:spMk id="24" creationId="{92FC9C1F-8CBA-4083-8724-3735C556D844}"/>
          </ac:spMkLst>
        </pc:spChg>
        <pc:spChg chg="add">
          <ac:chgData name="Правиков Максим" userId="e93c3df319380ee8" providerId="Windows Live" clId="Web-{4244F7D2-6894-4F2D-B565-4973BE95911B}" dt="2022-10-22T09:32:30.845" v="4"/>
          <ac:spMkLst>
            <pc:docMk/>
            <pc:sldMk cId="1351651579" sldId="256"/>
            <ac:spMk id="26" creationId="{76EFD3D9-44F0-4267-BCC1-1613E79D8274}"/>
          </ac:spMkLst>
        </pc:spChg>
        <pc:spChg chg="add">
          <ac:chgData name="Правиков Максим" userId="e93c3df319380ee8" providerId="Windows Live" clId="Web-{4244F7D2-6894-4F2D-B565-4973BE95911B}" dt="2022-10-22T09:32:30.845" v="4"/>
          <ac:spMkLst>
            <pc:docMk/>
            <pc:sldMk cId="1351651579" sldId="256"/>
            <ac:spMk id="27" creationId="{A779A851-95D6-41AF-937A-B0E4B7F6FA8D}"/>
          </ac:spMkLst>
        </pc:spChg>
        <pc:spChg chg="add">
          <ac:chgData name="Правиков Максим" userId="e93c3df319380ee8" providerId="Windows Live" clId="Web-{4244F7D2-6894-4F2D-B565-4973BE95911B}" dt="2022-10-22T09:32:30.845" v="4"/>
          <ac:spMkLst>
            <pc:docMk/>
            <pc:sldMk cId="1351651579" sldId="256"/>
            <ac:spMk id="28" creationId="{953FB2E7-B6CB-429C-81EB-D9516D6D5C8D}"/>
          </ac:spMkLst>
        </pc:spChg>
        <pc:spChg chg="add">
          <ac:chgData name="Правиков Максим" userId="e93c3df319380ee8" providerId="Windows Live" clId="Web-{4244F7D2-6894-4F2D-B565-4973BE95911B}" dt="2022-10-22T09:32:30.845" v="4"/>
          <ac:spMkLst>
            <pc:docMk/>
            <pc:sldMk cId="1351651579" sldId="256"/>
            <ac:spMk id="29" creationId="{2EC40DB1-B719-4A13-9A4D-0966B4B27866}"/>
          </ac:spMkLst>
        </pc:spChg>
        <pc:spChg chg="add">
          <ac:chgData name="Правиков Максим" userId="e93c3df319380ee8" providerId="Windows Live" clId="Web-{4244F7D2-6894-4F2D-B565-4973BE95911B}" dt="2022-10-22T09:32:30.845" v="4"/>
          <ac:spMkLst>
            <pc:docMk/>
            <pc:sldMk cId="1351651579" sldId="256"/>
            <ac:spMk id="30" creationId="{82211336-CFF3-412D-868A-6679C1004C45}"/>
          </ac:spMkLst>
        </pc:spChg>
      </pc:sldChg>
      <pc:sldChg chg="addSp modSp">
        <pc:chgData name="Правиков Максим" userId="e93c3df319380ee8" providerId="Windows Live" clId="Web-{4244F7D2-6894-4F2D-B565-4973BE95911B}" dt="2022-10-22T09:32:48.033" v="6"/>
        <pc:sldMkLst>
          <pc:docMk/>
          <pc:sldMk cId="2768156477" sldId="257"/>
        </pc:sldMkLst>
        <pc:spChg chg="mod">
          <ac:chgData name="Правиков Максим" userId="e93c3df319380ee8" providerId="Windows Live" clId="Web-{4244F7D2-6894-4F2D-B565-4973BE95911B}" dt="2022-10-22T09:32:48.033" v="6"/>
          <ac:spMkLst>
            <pc:docMk/>
            <pc:sldMk cId="2768156477" sldId="257"/>
            <ac:spMk id="2" creationId="{62B83975-ABAE-2697-0E87-5E2DD23173B9}"/>
          </ac:spMkLst>
        </pc:spChg>
        <pc:spChg chg="mod">
          <ac:chgData name="Правиков Максим" userId="e93c3df319380ee8" providerId="Windows Live" clId="Web-{4244F7D2-6894-4F2D-B565-4973BE95911B}" dt="2022-10-22T09:32:48.033" v="6"/>
          <ac:spMkLst>
            <pc:docMk/>
            <pc:sldMk cId="2768156477" sldId="257"/>
            <ac:spMk id="3" creationId="{BE47DE36-4D3B-5600-0B61-D237861B7AD3}"/>
          </ac:spMkLst>
        </pc:spChg>
        <pc:spChg chg="add">
          <ac:chgData name="Правиков Максим" userId="e93c3df319380ee8" providerId="Windows Live" clId="Web-{4244F7D2-6894-4F2D-B565-4973BE95911B}" dt="2022-10-22T09:32:48.033" v="6"/>
          <ac:spMkLst>
            <pc:docMk/>
            <pc:sldMk cId="2768156477" sldId="257"/>
            <ac:spMk id="5" creationId="{6A1473A6-3F22-483E-8A30-80B9D2B14592}"/>
          </ac:spMkLst>
        </pc:spChg>
        <pc:grpChg chg="add">
          <ac:chgData name="Правиков Максим" userId="e93c3df319380ee8" providerId="Windows Live" clId="Web-{4244F7D2-6894-4F2D-B565-4973BE95911B}" dt="2022-10-22T09:32:48.033" v="6"/>
          <ac:grpSpMkLst>
            <pc:docMk/>
            <pc:sldMk cId="2768156477" sldId="257"/>
            <ac:grpSpMk id="6" creationId="{AA1375E3-3E53-4D75-BAB7-E5929BFCB25F}"/>
          </ac:grpSpMkLst>
        </pc:grpChg>
      </pc:sldChg>
      <pc:sldChg chg="addSp delSp modSp">
        <pc:chgData name="Правиков Максим" userId="e93c3df319380ee8" providerId="Windows Live" clId="Web-{4244F7D2-6894-4F2D-B565-4973BE95911B}" dt="2022-10-22T09:33:29.440" v="10"/>
        <pc:sldMkLst>
          <pc:docMk/>
          <pc:sldMk cId="707364117" sldId="258"/>
        </pc:sldMkLst>
        <pc:spChg chg="mod">
          <ac:chgData name="Правиков Максим" userId="e93c3df319380ee8" providerId="Windows Live" clId="Web-{4244F7D2-6894-4F2D-B565-4973BE95911B}" dt="2022-10-22T09:33:29.440" v="10"/>
          <ac:spMkLst>
            <pc:docMk/>
            <pc:sldMk cId="707364117" sldId="258"/>
            <ac:spMk id="2" creationId="{F9B076CF-C697-DE1B-BC4E-B6EB52B5A12C}"/>
          </ac:spMkLst>
        </pc:spChg>
        <pc:spChg chg="add del">
          <ac:chgData name="Правиков Максим" userId="e93c3df319380ee8" providerId="Windows Live" clId="Web-{4244F7D2-6894-4F2D-B565-4973BE95911B}" dt="2022-10-22T09:33:17.143" v="8"/>
          <ac:spMkLst>
            <pc:docMk/>
            <pc:sldMk cId="707364117" sldId="258"/>
            <ac:spMk id="10" creationId="{A169D286-F4D7-4C8B-A6BD-D05384C7F1D8}"/>
          </ac:spMkLst>
        </pc:spChg>
        <pc:spChg chg="add del">
          <ac:chgData name="Правиков Максим" userId="e93c3df319380ee8" providerId="Windows Live" clId="Web-{4244F7D2-6894-4F2D-B565-4973BE95911B}" dt="2022-10-22T09:33:17.143" v="8"/>
          <ac:spMkLst>
            <pc:docMk/>
            <pc:sldMk cId="707364117" sldId="258"/>
            <ac:spMk id="12" creationId="{69D184B2-2226-4E31-BCCB-444330767440}"/>
          </ac:spMkLst>
        </pc:spChg>
        <pc:spChg chg="add del">
          <ac:chgData name="Правиков Максим" userId="e93c3df319380ee8" providerId="Windows Live" clId="Web-{4244F7D2-6894-4F2D-B565-4973BE95911B}" dt="2022-10-22T09:33:17.143" v="8"/>
          <ac:spMkLst>
            <pc:docMk/>
            <pc:sldMk cId="707364117" sldId="258"/>
            <ac:spMk id="14" creationId="{1AC4D4E3-486A-464A-8EC8-D44881097267}"/>
          </ac:spMkLst>
        </pc:spChg>
        <pc:spChg chg="add del">
          <ac:chgData name="Правиков Максим" userId="e93c3df319380ee8" providerId="Windows Live" clId="Web-{4244F7D2-6894-4F2D-B565-4973BE95911B}" dt="2022-10-22T09:33:29.440" v="10"/>
          <ac:spMkLst>
            <pc:docMk/>
            <pc:sldMk cId="707364117" sldId="258"/>
            <ac:spMk id="16" creationId="{A4AC5506-6312-4701-8D3C-40187889A947}"/>
          </ac:spMkLst>
        </pc:spChg>
        <pc:spChg chg="add">
          <ac:chgData name="Правиков Максим" userId="e93c3df319380ee8" providerId="Windows Live" clId="Web-{4244F7D2-6894-4F2D-B565-4973BE95911B}" dt="2022-10-22T09:33:29.440" v="10"/>
          <ac:spMkLst>
            <pc:docMk/>
            <pc:sldMk cId="707364117" sldId="258"/>
            <ac:spMk id="21" creationId="{6C4028FD-8BAA-4A19-BFDE-594D991B7552}"/>
          </ac:spMkLst>
        </pc:spChg>
        <pc:graphicFrameChg chg="mod modGraphic">
          <ac:chgData name="Правиков Максим" userId="e93c3df319380ee8" providerId="Windows Live" clId="Web-{4244F7D2-6894-4F2D-B565-4973BE95911B}" dt="2022-10-22T09:33:29.440" v="10"/>
          <ac:graphicFrameMkLst>
            <pc:docMk/>
            <pc:sldMk cId="707364117" sldId="258"/>
            <ac:graphicFrameMk id="5" creationId="{8F07C082-2CAE-BDE8-1B32-A900C062FA26}"/>
          </ac:graphicFrameMkLst>
        </pc:graphicFrameChg>
      </pc:sldChg>
      <pc:sldChg chg="addSp modSp">
        <pc:chgData name="Правиков Максим" userId="e93c3df319380ee8" providerId="Windows Live" clId="Web-{4244F7D2-6894-4F2D-B565-4973BE95911B}" dt="2022-10-22T09:33:42.268" v="11"/>
        <pc:sldMkLst>
          <pc:docMk/>
          <pc:sldMk cId="1386221046" sldId="259"/>
        </pc:sldMkLst>
        <pc:spChg chg="mod">
          <ac:chgData name="Правиков Максим" userId="e93c3df319380ee8" providerId="Windows Live" clId="Web-{4244F7D2-6894-4F2D-B565-4973BE95911B}" dt="2022-10-22T09:33:42.268" v="11"/>
          <ac:spMkLst>
            <pc:docMk/>
            <pc:sldMk cId="1386221046" sldId="259"/>
            <ac:spMk id="2" creationId="{2A25B6BC-36A5-90BB-1D8E-0E09DD63788F}"/>
          </ac:spMkLst>
        </pc:spChg>
        <pc:spChg chg="add">
          <ac:chgData name="Правиков Максим" userId="e93c3df319380ee8" providerId="Windows Live" clId="Web-{4244F7D2-6894-4F2D-B565-4973BE95911B}" dt="2022-10-22T09:33:42.268" v="11"/>
          <ac:spMkLst>
            <pc:docMk/>
            <pc:sldMk cId="1386221046" sldId="259"/>
            <ac:spMk id="10" creationId="{6C4028FD-8BAA-4A19-BFDE-594D991B7552}"/>
          </ac:spMkLst>
        </pc:spChg>
        <pc:graphicFrameChg chg="mod modGraphic">
          <ac:chgData name="Правиков Максим" userId="e93c3df319380ee8" providerId="Windows Live" clId="Web-{4244F7D2-6894-4F2D-B565-4973BE95911B}" dt="2022-10-22T09:33:42.268" v="11"/>
          <ac:graphicFrameMkLst>
            <pc:docMk/>
            <pc:sldMk cId="1386221046" sldId="259"/>
            <ac:graphicFrameMk id="5" creationId="{08B4FA2F-38FF-8A13-F1E7-D9F90B178A9D}"/>
          </ac:graphicFrameMkLst>
        </pc:graphicFrameChg>
      </pc:sldChg>
      <pc:sldChg chg="addSp modSp">
        <pc:chgData name="Правиков Максим" userId="e93c3df319380ee8" providerId="Windows Live" clId="Web-{4244F7D2-6894-4F2D-B565-4973BE95911B}" dt="2022-10-22T09:32:36.423" v="5"/>
        <pc:sldMkLst>
          <pc:docMk/>
          <pc:sldMk cId="1900036813" sldId="260"/>
        </pc:sldMkLst>
        <pc:spChg chg="mod">
          <ac:chgData name="Правиков Максим" userId="e93c3df319380ee8" providerId="Windows Live" clId="Web-{4244F7D2-6894-4F2D-B565-4973BE95911B}" dt="2022-10-22T09:32:36.423" v="5"/>
          <ac:spMkLst>
            <pc:docMk/>
            <pc:sldMk cId="1900036813" sldId="260"/>
            <ac:spMk id="2" creationId="{5E8EA90B-EFA5-E8F3-7326-747E70634E93}"/>
          </ac:spMkLst>
        </pc:spChg>
        <pc:spChg chg="mod">
          <ac:chgData name="Правиков Максим" userId="e93c3df319380ee8" providerId="Windows Live" clId="Web-{4244F7D2-6894-4F2D-B565-4973BE95911B}" dt="2022-10-22T09:32:36.423" v="5"/>
          <ac:spMkLst>
            <pc:docMk/>
            <pc:sldMk cId="1900036813" sldId="260"/>
            <ac:spMk id="3" creationId="{0B0E5934-045A-914E-0CE1-E7BC1BE308AC}"/>
          </ac:spMkLst>
        </pc:spChg>
        <pc:spChg chg="add">
          <ac:chgData name="Правиков Максим" userId="e93c3df319380ee8" providerId="Windows Live" clId="Web-{4244F7D2-6894-4F2D-B565-4973BE95911B}" dt="2022-10-22T09:32:36.423" v="5"/>
          <ac:spMkLst>
            <pc:docMk/>
            <pc:sldMk cId="1900036813" sldId="260"/>
            <ac:spMk id="5" creationId="{827B839B-9ADE-406B-8590-F1CAEDED45A1}"/>
          </ac:spMkLst>
        </pc:spChg>
        <pc:spChg chg="add">
          <ac:chgData name="Правиков Максим" userId="e93c3df319380ee8" providerId="Windows Live" clId="Web-{4244F7D2-6894-4F2D-B565-4973BE95911B}" dt="2022-10-22T09:32:36.423" v="5"/>
          <ac:spMkLst>
            <pc:docMk/>
            <pc:sldMk cId="1900036813" sldId="260"/>
            <ac:spMk id="6" creationId="{CFE45BF0-46DB-408C-B5F7-7B11716805D4}"/>
          </ac:spMkLst>
        </pc:spChg>
        <pc:spChg chg="add">
          <ac:chgData name="Правиков Максим" userId="e93c3df319380ee8" providerId="Windows Live" clId="Web-{4244F7D2-6894-4F2D-B565-4973BE95911B}" dt="2022-10-22T09:32:36.423" v="5"/>
          <ac:spMkLst>
            <pc:docMk/>
            <pc:sldMk cId="1900036813" sldId="260"/>
            <ac:spMk id="12" creationId="{2AEBC8F2-97B1-41B4-93F1-2D289E197FBA}"/>
          </ac:spMkLst>
        </pc:spChg>
        <pc:spChg chg="add">
          <ac:chgData name="Правиков Максим" userId="e93c3df319380ee8" providerId="Windows Live" clId="Web-{4244F7D2-6894-4F2D-B565-4973BE95911B}" dt="2022-10-22T09:32:36.423" v="5"/>
          <ac:spMkLst>
            <pc:docMk/>
            <pc:sldMk cId="1900036813" sldId="260"/>
            <ac:spMk id="14" creationId="{472E3A19-F5D5-48FC-BB9C-48C2F68F598B}"/>
          </ac:spMkLst>
        </pc:spChg>
        <pc:spChg chg="add">
          <ac:chgData name="Правиков Максим" userId="e93c3df319380ee8" providerId="Windows Live" clId="Web-{4244F7D2-6894-4F2D-B565-4973BE95911B}" dt="2022-10-22T09:32:36.423" v="5"/>
          <ac:spMkLst>
            <pc:docMk/>
            <pc:sldMk cId="1900036813" sldId="260"/>
            <ac:spMk id="16" creationId="{7A62E32F-BB65-43A8-8EB5-92346890E549}"/>
          </ac:spMkLst>
        </pc:spChg>
        <pc:spChg chg="add">
          <ac:chgData name="Правиков Максим" userId="e93c3df319380ee8" providerId="Windows Live" clId="Web-{4244F7D2-6894-4F2D-B565-4973BE95911B}" dt="2022-10-22T09:32:36.423" v="5"/>
          <ac:spMkLst>
            <pc:docMk/>
            <pc:sldMk cId="1900036813" sldId="260"/>
            <ac:spMk id="18" creationId="{14E91B64-9FCC-451E-AFB4-A827D6329367}"/>
          </ac:spMkLst>
        </pc:spChg>
      </pc:sldChg>
      <pc:sldChg chg="addSp modSp">
        <pc:chgData name="Правиков Максим" userId="e93c3df319380ee8" providerId="Windows Live" clId="Web-{4244F7D2-6894-4F2D-B565-4973BE95911B}" dt="2022-10-22T09:34:17.457" v="18" actId="20577"/>
        <pc:sldMkLst>
          <pc:docMk/>
          <pc:sldMk cId="3797772786" sldId="261"/>
        </pc:sldMkLst>
        <pc:spChg chg="ord">
          <ac:chgData name="Правиков Максим" userId="e93c3df319380ee8" providerId="Windows Live" clId="Web-{4244F7D2-6894-4F2D-B565-4973BE95911B}" dt="2022-10-22T09:34:11.847" v="16"/>
          <ac:spMkLst>
            <pc:docMk/>
            <pc:sldMk cId="3797772786" sldId="261"/>
            <ac:spMk id="2" creationId="{AD5D5CBB-7F98-D0ED-8866-EEEC418CC2E1}"/>
          </ac:spMkLst>
        </pc:spChg>
        <pc:spChg chg="mod">
          <ac:chgData name="Правиков Максим" userId="e93c3df319380ee8" providerId="Windows Live" clId="Web-{4244F7D2-6894-4F2D-B565-4973BE95911B}" dt="2022-10-22T09:34:17.457" v="18" actId="20577"/>
          <ac:spMkLst>
            <pc:docMk/>
            <pc:sldMk cId="3797772786" sldId="261"/>
            <ac:spMk id="3" creationId="{471DF5DC-CC3F-24BA-3077-6156834CD507}"/>
          </ac:spMkLst>
        </pc:spChg>
        <pc:spChg chg="add">
          <ac:chgData name="Правиков Максим" userId="e93c3df319380ee8" providerId="Windows Live" clId="Web-{4244F7D2-6894-4F2D-B565-4973BE95911B}" dt="2022-10-22T09:34:11.847" v="16"/>
          <ac:spMkLst>
            <pc:docMk/>
            <pc:sldMk cId="3797772786" sldId="261"/>
            <ac:spMk id="5" creationId="{F3060C83-F051-4F0E-ABAD-AA0DFC48B218}"/>
          </ac:spMkLst>
        </pc:spChg>
        <pc:spChg chg="add">
          <ac:chgData name="Правиков Максим" userId="e93c3df319380ee8" providerId="Windows Live" clId="Web-{4244F7D2-6894-4F2D-B565-4973BE95911B}" dt="2022-10-22T09:34:11.847" v="16"/>
          <ac:spMkLst>
            <pc:docMk/>
            <pc:sldMk cId="3797772786" sldId="261"/>
            <ac:spMk id="6" creationId="{83C98ABE-055B-441F-B07E-44F97F083C39}"/>
          </ac:spMkLst>
        </pc:spChg>
        <pc:spChg chg="add">
          <ac:chgData name="Правиков Максим" userId="e93c3df319380ee8" providerId="Windows Live" clId="Web-{4244F7D2-6894-4F2D-B565-4973BE95911B}" dt="2022-10-22T09:34:11.847" v="16"/>
          <ac:spMkLst>
            <pc:docMk/>
            <pc:sldMk cId="3797772786" sldId="261"/>
            <ac:spMk id="7" creationId="{29FDB030-9B49-4CED-8CCD-4D99382388AC}"/>
          </ac:spMkLst>
        </pc:spChg>
        <pc:spChg chg="add">
          <ac:chgData name="Правиков Максим" userId="e93c3df319380ee8" providerId="Windows Live" clId="Web-{4244F7D2-6894-4F2D-B565-4973BE95911B}" dt="2022-10-22T09:34:11.847" v="16"/>
          <ac:spMkLst>
            <pc:docMk/>
            <pc:sldMk cId="3797772786" sldId="261"/>
            <ac:spMk id="9" creationId="{3783CA14-24A1-485C-8B30-D6A5D87987AD}"/>
          </ac:spMkLst>
        </pc:spChg>
        <pc:spChg chg="add">
          <ac:chgData name="Правиков Максим" userId="e93c3df319380ee8" providerId="Windows Live" clId="Web-{4244F7D2-6894-4F2D-B565-4973BE95911B}" dt="2022-10-22T09:34:11.847" v="16"/>
          <ac:spMkLst>
            <pc:docMk/>
            <pc:sldMk cId="3797772786" sldId="261"/>
            <ac:spMk id="11" creationId="{9A97C86A-04D6-40F7-AE84-31AB43E6A846}"/>
          </ac:spMkLst>
        </pc:spChg>
        <pc:spChg chg="add">
          <ac:chgData name="Правиков Максим" userId="e93c3df319380ee8" providerId="Windows Live" clId="Web-{4244F7D2-6894-4F2D-B565-4973BE95911B}" dt="2022-10-22T09:34:11.847" v="16"/>
          <ac:spMkLst>
            <pc:docMk/>
            <pc:sldMk cId="3797772786" sldId="261"/>
            <ac:spMk id="13" creationId="{FF9F2414-84E8-453E-B1F3-389FDE8192D9}"/>
          </ac:spMkLst>
        </pc:spChg>
        <pc:spChg chg="add">
          <ac:chgData name="Правиков Максим" userId="e93c3df319380ee8" providerId="Windows Live" clId="Web-{4244F7D2-6894-4F2D-B565-4973BE95911B}" dt="2022-10-22T09:34:11.847" v="16"/>
          <ac:spMkLst>
            <pc:docMk/>
            <pc:sldMk cId="3797772786" sldId="261"/>
            <ac:spMk id="20" creationId="{3ECA69A1-7536-43AC-85EF-C7106179F5ED}"/>
          </ac:spMkLst>
        </pc:spChg>
      </pc:sldChg>
      <pc:sldChg chg="addSp delSp modSp mod setClrOvrMap">
        <pc:chgData name="Правиков Максим" userId="e93c3df319380ee8" providerId="Windows Live" clId="Web-{4244F7D2-6894-4F2D-B565-4973BE95911B}" dt="2022-10-22T09:33:59.941" v="15" actId="20577"/>
        <pc:sldMkLst>
          <pc:docMk/>
          <pc:sldMk cId="2379921293" sldId="262"/>
        </pc:sldMkLst>
        <pc:spChg chg="mod">
          <ac:chgData name="Правиков Максим" userId="e93c3df319380ee8" providerId="Windows Live" clId="Web-{4244F7D2-6894-4F2D-B565-4973BE95911B}" dt="2022-10-22T09:33:59.941" v="15" actId="20577"/>
          <ac:spMkLst>
            <pc:docMk/>
            <pc:sldMk cId="2379921293" sldId="262"/>
            <ac:spMk id="2" creationId="{9E28E901-AAC4-78F7-3ED6-D3C7BA2947CA}"/>
          </ac:spMkLst>
        </pc:spChg>
        <pc:spChg chg="add del">
          <ac:chgData name="Правиков Максим" userId="e93c3df319380ee8" providerId="Windows Live" clId="Web-{4244F7D2-6894-4F2D-B565-4973BE95911B}" dt="2022-10-22T09:33:53.706" v="13"/>
          <ac:spMkLst>
            <pc:docMk/>
            <pc:sldMk cId="2379921293" sldId="262"/>
            <ac:spMk id="10" creationId="{6C4028FD-8BAA-4A19-BFDE-594D991B7552}"/>
          </ac:spMkLst>
        </pc:spChg>
        <pc:spChg chg="add">
          <ac:chgData name="Правиков Максим" userId="e93c3df319380ee8" providerId="Windows Live" clId="Web-{4244F7D2-6894-4F2D-B565-4973BE95911B}" dt="2022-10-22T09:33:53.737" v="14"/>
          <ac:spMkLst>
            <pc:docMk/>
            <pc:sldMk cId="2379921293" sldId="262"/>
            <ac:spMk id="12" creationId="{955A2079-FA98-4876-80F0-72364A7D2EA4}"/>
          </ac:spMkLst>
        </pc:spChg>
        <pc:graphicFrameChg chg="mod modGraphic">
          <ac:chgData name="Правиков Максим" userId="e93c3df319380ee8" providerId="Windows Live" clId="Web-{4244F7D2-6894-4F2D-B565-4973BE95911B}" dt="2022-10-22T09:33:53.737" v="14"/>
          <ac:graphicFrameMkLst>
            <pc:docMk/>
            <pc:sldMk cId="2379921293" sldId="262"/>
            <ac:graphicFrameMk id="5" creationId="{15EBE45C-DD04-EBF4-6124-1D4BBA21E8B6}"/>
          </ac:graphicFrameMkLst>
        </pc:graphicFrameChg>
      </pc:sldChg>
    </pc:docChg>
  </pc:docChgLst>
  <pc:docChgLst>
    <pc:chgData name="Правиков Максим" userId="e93c3df319380ee8" providerId="Windows Live" clId="Web-{DC4F92C3-59A9-46C1-AD27-203265F4B83A}"/>
    <pc:docChg chg="addSld modSld sldOrd">
      <pc:chgData name="Правиков Максим" userId="e93c3df319380ee8" providerId="Windows Live" clId="Web-{DC4F92C3-59A9-46C1-AD27-203265F4B83A}" dt="2022-10-29T10:35:59.987" v="3"/>
      <pc:docMkLst>
        <pc:docMk/>
      </pc:docMkLst>
      <pc:sldChg chg="modSp">
        <pc:chgData name="Правиков Максим" userId="e93c3df319380ee8" providerId="Windows Live" clId="Web-{DC4F92C3-59A9-46C1-AD27-203265F4B83A}" dt="2022-10-29T10:24:42.424" v="0" actId="20577"/>
        <pc:sldMkLst>
          <pc:docMk/>
          <pc:sldMk cId="349518350" sldId="265"/>
        </pc:sldMkLst>
        <pc:spChg chg="mod">
          <ac:chgData name="Правиков Максим" userId="e93c3df319380ee8" providerId="Windows Live" clId="Web-{DC4F92C3-59A9-46C1-AD27-203265F4B83A}" dt="2022-10-29T10:24:42.424" v="0" actId="20577"/>
          <ac:spMkLst>
            <pc:docMk/>
            <pc:sldMk cId="349518350" sldId="265"/>
            <ac:spMk id="26" creationId="{E5EC7A27-724E-218D-B725-C3C36056C876}"/>
          </ac:spMkLst>
        </pc:spChg>
      </pc:sldChg>
      <pc:sldChg chg="new ord">
        <pc:chgData name="Правиков Максим" userId="e93c3df319380ee8" providerId="Windows Live" clId="Web-{DC4F92C3-59A9-46C1-AD27-203265F4B83A}" dt="2022-10-29T10:35:59.987" v="3"/>
        <pc:sldMkLst>
          <pc:docMk/>
          <pc:sldMk cId="2161590365" sldId="266"/>
        </pc:sldMkLst>
      </pc:sldChg>
    </pc:docChg>
  </pc:docChgLst>
  <pc:docChgLst>
    <pc:chgData name="Правиков Максим" userId="e93c3df319380ee8" providerId="Windows Live" clId="Web-{9AF9DB4B-8018-4E8B-B67F-6DB5AE30304B}"/>
    <pc:docChg chg="sldOrd">
      <pc:chgData name="Правиков Максим" userId="e93c3df319380ee8" providerId="Windows Live" clId="Web-{9AF9DB4B-8018-4E8B-B67F-6DB5AE30304B}" dt="2023-01-13T16:45:06.976" v="3"/>
      <pc:docMkLst>
        <pc:docMk/>
      </pc:docMkLst>
      <pc:sldChg chg="ord">
        <pc:chgData name="Правиков Максим" userId="e93c3df319380ee8" providerId="Windows Live" clId="Web-{9AF9DB4B-8018-4E8B-B67F-6DB5AE30304B}" dt="2023-01-13T16:44:45.741" v="1"/>
        <pc:sldMkLst>
          <pc:docMk/>
          <pc:sldMk cId="707364117" sldId="258"/>
        </pc:sldMkLst>
      </pc:sldChg>
      <pc:sldChg chg="ord">
        <pc:chgData name="Правиков Максим" userId="e93c3df319380ee8" providerId="Windows Live" clId="Web-{9AF9DB4B-8018-4E8B-B67F-6DB5AE30304B}" dt="2023-01-13T16:45:01.398" v="2"/>
        <pc:sldMkLst>
          <pc:docMk/>
          <pc:sldMk cId="1386221046" sldId="259"/>
        </pc:sldMkLst>
      </pc:sldChg>
      <pc:sldChg chg="ord">
        <pc:chgData name="Правиков Максим" userId="e93c3df319380ee8" providerId="Windows Live" clId="Web-{9AF9DB4B-8018-4E8B-B67F-6DB5AE30304B}" dt="2023-01-13T16:45:06.976" v="3"/>
        <pc:sldMkLst>
          <pc:docMk/>
          <pc:sldMk cId="2379921293" sldId="262"/>
        </pc:sldMkLst>
      </pc:sldChg>
      <pc:sldChg chg="ord">
        <pc:chgData name="Правиков Максим" userId="e93c3df319380ee8" providerId="Windows Live" clId="Web-{9AF9DB4B-8018-4E8B-B67F-6DB5AE30304B}" dt="2023-01-13T16:44:20.412" v="0"/>
        <pc:sldMkLst>
          <pc:docMk/>
          <pc:sldMk cId="1036358595" sldId="267"/>
        </pc:sldMkLst>
      </pc:sldChg>
    </pc:docChg>
  </pc:docChgLst>
  <pc:docChgLst>
    <pc:chgData name="Правиков Максим" userId="e93c3df319380ee8" providerId="Windows Live" clId="Web-{8D1A5D8A-2BA2-4DA5-81FA-8EF593CC346B}"/>
    <pc:docChg chg="addSld delSld modSld">
      <pc:chgData name="Правиков Максим" userId="e93c3df319380ee8" providerId="Windows Live" clId="Web-{8D1A5D8A-2BA2-4DA5-81FA-8EF593CC346B}" dt="2023-01-30T20:16:57.832" v="132" actId="20577"/>
      <pc:docMkLst>
        <pc:docMk/>
      </pc:docMkLst>
      <pc:sldChg chg="modSp">
        <pc:chgData name="Правиков Максим" userId="e93c3df319380ee8" providerId="Windows Live" clId="Web-{8D1A5D8A-2BA2-4DA5-81FA-8EF593CC346B}" dt="2023-01-30T19:35:17.998" v="13" actId="20577"/>
        <pc:sldMkLst>
          <pc:docMk/>
          <pc:sldMk cId="1351651579" sldId="256"/>
        </pc:sldMkLst>
        <pc:spChg chg="mod">
          <ac:chgData name="Правиков Максим" userId="e93c3df319380ee8" providerId="Windows Live" clId="Web-{8D1A5D8A-2BA2-4DA5-81FA-8EF593CC346B}" dt="2023-01-30T19:35:17.998" v="13" actId="20577"/>
          <ac:spMkLst>
            <pc:docMk/>
            <pc:sldMk cId="1351651579" sldId="256"/>
            <ac:spMk id="3" creationId="{00000000-0000-0000-0000-000000000000}"/>
          </ac:spMkLst>
        </pc:spChg>
      </pc:sldChg>
      <pc:sldChg chg="del">
        <pc:chgData name="Правиков Максим" userId="e93c3df319380ee8" providerId="Windows Live" clId="Web-{8D1A5D8A-2BA2-4DA5-81FA-8EF593CC346B}" dt="2023-01-30T19:40:55.319" v="15"/>
        <pc:sldMkLst>
          <pc:docMk/>
          <pc:sldMk cId="2768156477" sldId="257"/>
        </pc:sldMkLst>
      </pc:sldChg>
      <pc:sldChg chg="modSp">
        <pc:chgData name="Правиков Максим" userId="e93c3df319380ee8" providerId="Windows Live" clId="Web-{8D1A5D8A-2BA2-4DA5-81FA-8EF593CC346B}" dt="2023-01-30T20:15:44.455" v="110" actId="20577"/>
        <pc:sldMkLst>
          <pc:docMk/>
          <pc:sldMk cId="707364117" sldId="258"/>
        </pc:sldMkLst>
        <pc:graphicFrameChg chg="modGraphic">
          <ac:chgData name="Правиков Максим" userId="e93c3df319380ee8" providerId="Windows Live" clId="Web-{8D1A5D8A-2BA2-4DA5-81FA-8EF593CC346B}" dt="2023-01-30T20:15:44.455" v="110" actId="20577"/>
          <ac:graphicFrameMkLst>
            <pc:docMk/>
            <pc:sldMk cId="707364117" sldId="258"/>
            <ac:graphicFrameMk id="5" creationId="{8F07C082-2CAE-BDE8-1B32-A900C062FA26}"/>
          </ac:graphicFrameMkLst>
        </pc:graphicFrameChg>
      </pc:sldChg>
      <pc:sldChg chg="del">
        <pc:chgData name="Правиков Максим" userId="e93c3df319380ee8" providerId="Windows Live" clId="Web-{8D1A5D8A-2BA2-4DA5-81FA-8EF593CC346B}" dt="2023-01-30T19:40:49.225" v="14"/>
        <pc:sldMkLst>
          <pc:docMk/>
          <pc:sldMk cId="1900036813" sldId="260"/>
        </pc:sldMkLst>
      </pc:sldChg>
      <pc:sldChg chg="modSp">
        <pc:chgData name="Правиков Максим" userId="e93c3df319380ee8" providerId="Windows Live" clId="Web-{8D1A5D8A-2BA2-4DA5-81FA-8EF593CC346B}" dt="2023-01-30T20:16:57.832" v="132" actId="20577"/>
        <pc:sldMkLst>
          <pc:docMk/>
          <pc:sldMk cId="3797772786" sldId="261"/>
        </pc:sldMkLst>
        <pc:spChg chg="mod">
          <ac:chgData name="Правиков Максим" userId="e93c3df319380ee8" providerId="Windows Live" clId="Web-{8D1A5D8A-2BA2-4DA5-81FA-8EF593CC346B}" dt="2023-01-30T20:16:57.832" v="132" actId="20577"/>
          <ac:spMkLst>
            <pc:docMk/>
            <pc:sldMk cId="3797772786" sldId="261"/>
            <ac:spMk id="3" creationId="{471DF5DC-CC3F-24BA-3077-6156834CD507}"/>
          </ac:spMkLst>
        </pc:spChg>
      </pc:sldChg>
      <pc:sldChg chg="addSp delSp modSp new mod setBg">
        <pc:chgData name="Правиков Максим" userId="e93c3df319380ee8" providerId="Windows Live" clId="Web-{8D1A5D8A-2BA2-4DA5-81FA-8EF593CC346B}" dt="2023-01-30T20:03:49.420" v="79"/>
        <pc:sldMkLst>
          <pc:docMk/>
          <pc:sldMk cId="2348022041" sldId="274"/>
        </pc:sldMkLst>
        <pc:spChg chg="mod">
          <ac:chgData name="Правиков Максим" userId="e93c3df319380ee8" providerId="Windows Live" clId="Web-{8D1A5D8A-2BA2-4DA5-81FA-8EF593CC346B}" dt="2023-01-30T20:03:49.420" v="79"/>
          <ac:spMkLst>
            <pc:docMk/>
            <pc:sldMk cId="2348022041" sldId="274"/>
            <ac:spMk id="2" creationId="{67B6D136-10EF-1E11-14DF-EC3622631833}"/>
          </ac:spMkLst>
        </pc:spChg>
        <pc:spChg chg="mod">
          <ac:chgData name="Правиков Максим" userId="e93c3df319380ee8" providerId="Windows Live" clId="Web-{8D1A5D8A-2BA2-4DA5-81FA-8EF593CC346B}" dt="2023-01-30T20:03:49.420" v="79"/>
          <ac:spMkLst>
            <pc:docMk/>
            <pc:sldMk cId="2348022041" sldId="274"/>
            <ac:spMk id="3" creationId="{19AB66E4-A070-024D-E9DA-EF8799B7F27F}"/>
          </ac:spMkLst>
        </pc:spChg>
        <pc:spChg chg="add del">
          <ac:chgData name="Правиков Максим" userId="e93c3df319380ee8" providerId="Windows Live" clId="Web-{8D1A5D8A-2BA2-4DA5-81FA-8EF593CC346B}" dt="2023-01-30T20:03:49.420" v="79"/>
          <ac:spMkLst>
            <pc:docMk/>
            <pc:sldMk cId="2348022041" sldId="274"/>
            <ac:spMk id="9" creationId="{5E39A796-BE83-48B1-B33F-35C4A32AAB57}"/>
          </ac:spMkLst>
        </pc:spChg>
        <pc:spChg chg="add del">
          <ac:chgData name="Правиков Максим" userId="e93c3df319380ee8" providerId="Windows Live" clId="Web-{8D1A5D8A-2BA2-4DA5-81FA-8EF593CC346B}" dt="2023-01-30T20:03:49.420" v="79"/>
          <ac:spMkLst>
            <pc:docMk/>
            <pc:sldMk cId="2348022041" sldId="274"/>
            <ac:spMk id="11" creationId="{72F84B47-E267-4194-8194-831DB7B5547F}"/>
          </ac:spMkLst>
        </pc:spChg>
        <pc:spChg chg="add">
          <ac:chgData name="Правиков Максим" userId="e93c3df319380ee8" providerId="Windows Live" clId="Web-{8D1A5D8A-2BA2-4DA5-81FA-8EF593CC346B}" dt="2023-01-30T20:03:49.420" v="79"/>
          <ac:spMkLst>
            <pc:docMk/>
            <pc:sldMk cId="2348022041" sldId="274"/>
            <ac:spMk id="16" creationId="{743AA782-23D1-4521-8CAD-47662984AA08}"/>
          </ac:spMkLst>
        </pc:spChg>
        <pc:spChg chg="add">
          <ac:chgData name="Правиков Максим" userId="e93c3df319380ee8" providerId="Windows Live" clId="Web-{8D1A5D8A-2BA2-4DA5-81FA-8EF593CC346B}" dt="2023-01-30T20:03:49.420" v="79"/>
          <ac:spMkLst>
            <pc:docMk/>
            <pc:sldMk cId="2348022041" sldId="274"/>
            <ac:spMk id="18" creationId="{71877DBC-BB60-40F0-AC93-2ACDBAAE60CE}"/>
          </ac:spMkLst>
        </pc:spChg>
        <pc:picChg chg="add mod">
          <ac:chgData name="Правиков Максим" userId="e93c3df319380ee8" providerId="Windows Live" clId="Web-{8D1A5D8A-2BA2-4DA5-81FA-8EF593CC346B}" dt="2023-01-30T20:03:49.420" v="79"/>
          <ac:picMkLst>
            <pc:docMk/>
            <pc:sldMk cId="2348022041" sldId="274"/>
            <ac:picMk id="4" creationId="{33CE70E7-DAB5-284D-1396-7B53051C2629}"/>
          </ac:picMkLst>
        </pc:picChg>
      </pc:sldChg>
      <pc:sldChg chg="modSp new del">
        <pc:chgData name="Правиков Максим" userId="e93c3df319380ee8" providerId="Windows Live" clId="Web-{8D1A5D8A-2BA2-4DA5-81FA-8EF593CC346B}" dt="2023-01-30T20:04:15.624" v="91"/>
        <pc:sldMkLst>
          <pc:docMk/>
          <pc:sldMk cId="3119992726" sldId="275"/>
        </pc:sldMkLst>
        <pc:spChg chg="mod">
          <ac:chgData name="Правиков Максим" userId="e93c3df319380ee8" providerId="Windows Live" clId="Web-{8D1A5D8A-2BA2-4DA5-81FA-8EF593CC346B}" dt="2023-01-30T20:04:08.014" v="90" actId="20577"/>
          <ac:spMkLst>
            <pc:docMk/>
            <pc:sldMk cId="3119992726" sldId="275"/>
            <ac:spMk id="2" creationId="{A068F39E-1719-B186-2235-63014F964661}"/>
          </ac:spMkLst>
        </pc:spChg>
      </pc:sldChg>
    </pc:docChg>
  </pc:docChgLst>
  <pc:docChgLst>
    <pc:chgData name="Правиков Максим" userId="e93c3df319380ee8" providerId="Windows Live" clId="Web-{46D52B4F-06EF-4F09-9927-FDAE8D17E202}"/>
    <pc:docChg chg="modSld">
      <pc:chgData name="Правиков Максим" userId="e93c3df319380ee8" providerId="Windows Live" clId="Web-{46D52B4F-06EF-4F09-9927-FDAE8D17E202}" dt="2023-02-07T19:25:00.962" v="3"/>
      <pc:docMkLst>
        <pc:docMk/>
      </pc:docMkLst>
      <pc:sldChg chg="addSp delSp modSp">
        <pc:chgData name="Правиков Максим" userId="e93c3df319380ee8" providerId="Windows Live" clId="Web-{46D52B4F-06EF-4F09-9927-FDAE8D17E202}" dt="2023-02-07T19:25:00.962" v="3"/>
        <pc:sldMkLst>
          <pc:docMk/>
          <pc:sldMk cId="3150621082" sldId="278"/>
        </pc:sldMkLst>
        <pc:spChg chg="add del mod">
          <ac:chgData name="Правиков Максим" userId="e93c3df319380ee8" providerId="Windows Live" clId="Web-{46D52B4F-06EF-4F09-9927-FDAE8D17E202}" dt="2023-02-07T19:25:00.962" v="3"/>
          <ac:spMkLst>
            <pc:docMk/>
            <pc:sldMk cId="3150621082" sldId="278"/>
            <ac:spMk id="5" creationId="{E6E1A1AE-51A5-E5A9-B7B9-83C466662550}"/>
          </ac:spMkLst>
        </pc:spChg>
        <pc:spChg chg="del mod">
          <ac:chgData name="Правиков Максим" userId="e93c3df319380ee8" providerId="Windows Live" clId="Web-{46D52B4F-06EF-4F09-9927-FDAE8D17E202}" dt="2023-02-07T19:24:55.071" v="2"/>
          <ac:spMkLst>
            <pc:docMk/>
            <pc:sldMk cId="3150621082" sldId="278"/>
            <ac:spMk id="12" creationId="{5AAE219D-7A81-E4DD-E84A-8B0990CD9BAC}"/>
          </ac:spMkLst>
        </pc:spChg>
      </pc:sldChg>
    </pc:docChg>
  </pc:docChgLst>
  <pc:docChgLst>
    <pc:chgData name="Правиков Максим" userId="e93c3df319380ee8" providerId="Windows Live" clId="Web-{732FDF87-A03D-438A-9E97-28BC1D3239E4}"/>
    <pc:docChg chg="delSld modSld">
      <pc:chgData name="Правиков Максим" userId="e93c3df319380ee8" providerId="Windows Live" clId="Web-{732FDF87-A03D-438A-9E97-28BC1D3239E4}" dt="2023-01-20T22:58:13.185" v="90" actId="20577"/>
      <pc:docMkLst>
        <pc:docMk/>
      </pc:docMkLst>
      <pc:sldChg chg="modSp">
        <pc:chgData name="Правиков Максим" userId="e93c3df319380ee8" providerId="Windows Live" clId="Web-{732FDF87-A03D-438A-9E97-28BC1D3239E4}" dt="2023-01-20T22:58:13.185" v="90" actId="20577"/>
        <pc:sldMkLst>
          <pc:docMk/>
          <pc:sldMk cId="1386221046" sldId="259"/>
        </pc:sldMkLst>
        <pc:graphicFrameChg chg="modGraphic">
          <ac:chgData name="Правиков Максим" userId="e93c3df319380ee8" providerId="Windows Live" clId="Web-{732FDF87-A03D-438A-9E97-28BC1D3239E4}" dt="2023-01-20T22:58:13.185" v="90" actId="20577"/>
          <ac:graphicFrameMkLst>
            <pc:docMk/>
            <pc:sldMk cId="1386221046" sldId="259"/>
            <ac:graphicFrameMk id="5" creationId="{08B4FA2F-38FF-8A13-F1E7-D9F90B178A9D}"/>
          </ac:graphicFrameMkLst>
        </pc:graphicFrameChg>
      </pc:sldChg>
      <pc:sldChg chg="modSp">
        <pc:chgData name="Правиков Максим" userId="e93c3df319380ee8" providerId="Windows Live" clId="Web-{732FDF87-A03D-438A-9E97-28BC1D3239E4}" dt="2023-01-20T22:57:43.043" v="81" actId="20577"/>
        <pc:sldMkLst>
          <pc:docMk/>
          <pc:sldMk cId="2379921293" sldId="262"/>
        </pc:sldMkLst>
        <pc:graphicFrameChg chg="modGraphic">
          <ac:chgData name="Правиков Максим" userId="e93c3df319380ee8" providerId="Windows Live" clId="Web-{732FDF87-A03D-438A-9E97-28BC1D3239E4}" dt="2023-01-20T22:57:43.043" v="81" actId="20577"/>
          <ac:graphicFrameMkLst>
            <pc:docMk/>
            <pc:sldMk cId="2379921293" sldId="262"/>
            <ac:graphicFrameMk id="5" creationId="{15EBE45C-DD04-EBF4-6124-1D4BBA21E8B6}"/>
          </ac:graphicFrameMkLst>
        </pc:graphicFrameChg>
      </pc:sldChg>
      <pc:sldChg chg="del">
        <pc:chgData name="Правиков Максим" userId="e93c3df319380ee8" providerId="Windows Live" clId="Web-{732FDF87-A03D-438A-9E97-28BC1D3239E4}" dt="2023-01-20T21:57:14.463" v="26"/>
        <pc:sldMkLst>
          <pc:docMk/>
          <pc:sldMk cId="3518457459" sldId="270"/>
        </pc:sldMkLst>
      </pc:sldChg>
      <pc:sldChg chg="modSp">
        <pc:chgData name="Правиков Максим" userId="e93c3df319380ee8" providerId="Windows Live" clId="Web-{732FDF87-A03D-438A-9E97-28BC1D3239E4}" dt="2023-01-20T21:54:27.384" v="19" actId="20577"/>
        <pc:sldMkLst>
          <pc:docMk/>
          <pc:sldMk cId="1669439611" sldId="272"/>
        </pc:sldMkLst>
        <pc:spChg chg="mod">
          <ac:chgData name="Правиков Максим" userId="e93c3df319380ee8" providerId="Windows Live" clId="Web-{732FDF87-A03D-438A-9E97-28BC1D3239E4}" dt="2023-01-20T21:54:27.384" v="19" actId="20577"/>
          <ac:spMkLst>
            <pc:docMk/>
            <pc:sldMk cId="1669439611" sldId="272"/>
            <ac:spMk id="3" creationId="{42417A7F-01E8-C54C-73F3-A266885EE094}"/>
          </ac:spMkLst>
        </pc:spChg>
      </pc:sldChg>
      <pc:sldChg chg="addSp delSp modSp">
        <pc:chgData name="Правиков Максим" userId="e93c3df319380ee8" providerId="Windows Live" clId="Web-{732FDF87-A03D-438A-9E97-28BC1D3239E4}" dt="2023-01-20T22:53:02.506" v="72"/>
        <pc:sldMkLst>
          <pc:docMk/>
          <pc:sldMk cId="3350499709" sldId="273"/>
        </pc:sldMkLst>
        <pc:spChg chg="mod">
          <ac:chgData name="Правиков Максим" userId="e93c3df319380ee8" providerId="Windows Live" clId="Web-{732FDF87-A03D-438A-9E97-28BC1D3239E4}" dt="2023-01-20T22:53:02.506" v="72"/>
          <ac:spMkLst>
            <pc:docMk/>
            <pc:sldMk cId="3350499709" sldId="273"/>
            <ac:spMk id="2" creationId="{A5CD3EAF-43F7-BD40-FF4F-BA563C55D703}"/>
          </ac:spMkLst>
        </pc:spChg>
        <pc:spChg chg="mod ord">
          <ac:chgData name="Правиков Максим" userId="e93c3df319380ee8" providerId="Windows Live" clId="Web-{732FDF87-A03D-438A-9E97-28BC1D3239E4}" dt="2023-01-20T22:53:02.506" v="72"/>
          <ac:spMkLst>
            <pc:docMk/>
            <pc:sldMk cId="3350499709" sldId="273"/>
            <ac:spMk id="3" creationId="{E216726B-4487-227C-7A3A-99DF8D64A441}"/>
          </ac:spMkLst>
        </pc:spChg>
        <pc:spChg chg="del">
          <ac:chgData name="Правиков Максим" userId="e93c3df319380ee8" providerId="Windows Live" clId="Web-{732FDF87-A03D-438A-9E97-28BC1D3239E4}" dt="2023-01-20T22:51:41.051" v="66"/>
          <ac:spMkLst>
            <pc:docMk/>
            <pc:sldMk cId="3350499709" sldId="273"/>
            <ac:spMk id="22" creationId="{DBC6133C-0615-4CE4-9132-37E609A9BDFA}"/>
          </ac:spMkLst>
        </pc:spChg>
        <pc:spChg chg="del">
          <ac:chgData name="Правиков Максим" userId="e93c3df319380ee8" providerId="Windows Live" clId="Web-{732FDF87-A03D-438A-9E97-28BC1D3239E4}" dt="2023-01-20T22:51:41.051" v="66"/>
          <ac:spMkLst>
            <pc:docMk/>
            <pc:sldMk cId="3350499709" sldId="273"/>
            <ac:spMk id="24" creationId="{169CC832-2974-4E8D-90ED-3E2941BA7336}"/>
          </ac:spMkLst>
        </pc:spChg>
        <pc:spChg chg="del">
          <ac:chgData name="Правиков Максим" userId="e93c3df319380ee8" providerId="Windows Live" clId="Web-{732FDF87-A03D-438A-9E97-28BC1D3239E4}" dt="2023-01-20T22:51:41.051" v="66"/>
          <ac:spMkLst>
            <pc:docMk/>
            <pc:sldMk cId="3350499709" sldId="273"/>
            <ac:spMk id="26" creationId="{55222F96-971A-4F90-B841-6BAB416C7AC1}"/>
          </ac:spMkLst>
        </pc:spChg>
        <pc:spChg chg="del">
          <ac:chgData name="Правиков Максим" userId="e93c3df319380ee8" providerId="Windows Live" clId="Web-{732FDF87-A03D-438A-9E97-28BC1D3239E4}" dt="2023-01-20T22:51:41.051" v="66"/>
          <ac:spMkLst>
            <pc:docMk/>
            <pc:sldMk cId="3350499709" sldId="273"/>
            <ac:spMk id="28" creationId="{08980754-6F4B-43C9-B9BE-127B6BED6586}"/>
          </ac:spMkLst>
        </pc:spChg>
        <pc:spChg chg="del">
          <ac:chgData name="Правиков Максим" userId="e93c3df319380ee8" providerId="Windows Live" clId="Web-{732FDF87-A03D-438A-9E97-28BC1D3239E4}" dt="2023-01-20T22:51:41.051" v="66"/>
          <ac:spMkLst>
            <pc:docMk/>
            <pc:sldMk cId="3350499709" sldId="273"/>
            <ac:spMk id="30" creationId="{2C1BBA94-3F40-40AA-8BB9-E69E25E537C1}"/>
          </ac:spMkLst>
        </pc:spChg>
        <pc:spChg chg="add del">
          <ac:chgData name="Правиков Максим" userId="e93c3df319380ee8" providerId="Windows Live" clId="Web-{732FDF87-A03D-438A-9E97-28BC1D3239E4}" dt="2023-01-20T22:52:33.693" v="68"/>
          <ac:spMkLst>
            <pc:docMk/>
            <pc:sldMk cId="3350499709" sldId="273"/>
            <ac:spMk id="35" creationId="{C0DB9C61-90E0-484F-8602-02F49EDC1B70}"/>
          </ac:spMkLst>
        </pc:spChg>
        <pc:spChg chg="add del">
          <ac:chgData name="Правиков Максим" userId="e93c3df319380ee8" providerId="Windows Live" clId="Web-{732FDF87-A03D-438A-9E97-28BC1D3239E4}" dt="2023-01-20T22:52:33.693" v="68"/>
          <ac:spMkLst>
            <pc:docMk/>
            <pc:sldMk cId="3350499709" sldId="273"/>
            <ac:spMk id="37" creationId="{3F7ED563-E5DB-4937-BF78-7893C4DC92A0}"/>
          </ac:spMkLst>
        </pc:spChg>
        <pc:spChg chg="add del">
          <ac:chgData name="Правиков Максим" userId="e93c3df319380ee8" providerId="Windows Live" clId="Web-{732FDF87-A03D-438A-9E97-28BC1D3239E4}" dt="2023-01-20T22:52:33.693" v="68"/>
          <ac:spMkLst>
            <pc:docMk/>
            <pc:sldMk cId="3350499709" sldId="273"/>
            <ac:spMk id="39" creationId="{2306B647-FE95-4550-8350-3D2180C62211}"/>
          </ac:spMkLst>
        </pc:spChg>
        <pc:spChg chg="add del">
          <ac:chgData name="Правиков Максим" userId="e93c3df319380ee8" providerId="Windows Live" clId="Web-{732FDF87-A03D-438A-9E97-28BC1D3239E4}" dt="2023-01-20T22:53:02.506" v="72"/>
          <ac:spMkLst>
            <pc:docMk/>
            <pc:sldMk cId="3350499709" sldId="273"/>
            <ac:spMk id="44" creationId="{D2B783EE-0239-4717-BBEA-8C9EAC61C824}"/>
          </ac:spMkLst>
        </pc:spChg>
        <pc:spChg chg="add del">
          <ac:chgData name="Правиков Максим" userId="e93c3df319380ee8" providerId="Windows Live" clId="Web-{732FDF87-A03D-438A-9E97-28BC1D3239E4}" dt="2023-01-20T22:53:02.506" v="72"/>
          <ac:spMkLst>
            <pc:docMk/>
            <pc:sldMk cId="3350499709" sldId="273"/>
            <ac:spMk id="46" creationId="{A7B99495-F43F-4D80-A44F-2CB4764EB90B}"/>
          </ac:spMkLst>
        </pc:spChg>
        <pc:spChg chg="add del">
          <ac:chgData name="Правиков Максим" userId="e93c3df319380ee8" providerId="Windows Live" clId="Web-{732FDF87-A03D-438A-9E97-28BC1D3239E4}" dt="2023-01-20T22:53:02.506" v="72"/>
          <ac:spMkLst>
            <pc:docMk/>
            <pc:sldMk cId="3350499709" sldId="273"/>
            <ac:spMk id="48" creationId="{70BEB1E7-2F88-40BC-B73D-42E5B6F80BFC}"/>
          </ac:spMkLst>
        </pc:spChg>
        <pc:spChg chg="add">
          <ac:chgData name="Правиков Максим" userId="e93c3df319380ee8" providerId="Windows Live" clId="Web-{732FDF87-A03D-438A-9E97-28BC1D3239E4}" dt="2023-01-20T22:53:02.506" v="72"/>
          <ac:spMkLst>
            <pc:docMk/>
            <pc:sldMk cId="3350499709" sldId="273"/>
            <ac:spMk id="53" creationId="{4038CB10-1F5C-4D54-9DF7-12586DE5B007}"/>
          </ac:spMkLst>
        </pc:spChg>
        <pc:spChg chg="add">
          <ac:chgData name="Правиков Максим" userId="e93c3df319380ee8" providerId="Windows Live" clId="Web-{732FDF87-A03D-438A-9E97-28BC1D3239E4}" dt="2023-01-20T22:53:02.506" v="72"/>
          <ac:spMkLst>
            <pc:docMk/>
            <pc:sldMk cId="3350499709" sldId="273"/>
            <ac:spMk id="55" creationId="{73ED6512-6858-4552-B699-9A97FE9A4EA2}"/>
          </ac:spMkLst>
        </pc:spChg>
        <pc:picChg chg="add mod ord">
          <ac:chgData name="Правиков Максим" userId="e93c3df319380ee8" providerId="Windows Live" clId="Web-{732FDF87-A03D-438A-9E97-28BC1D3239E4}" dt="2023-01-20T22:53:02.506" v="72"/>
          <ac:picMkLst>
            <pc:docMk/>
            <pc:sldMk cId="3350499709" sldId="273"/>
            <ac:picMk id="4" creationId="{1398F0C9-57CE-5EE3-6FF3-53A4A0E48A47}"/>
          </ac:picMkLst>
        </pc:picChg>
        <pc:picChg chg="del">
          <ac:chgData name="Правиков Максим" userId="e93c3df319380ee8" providerId="Windows Live" clId="Web-{732FDF87-A03D-438A-9E97-28BC1D3239E4}" dt="2023-01-20T21:54:06.164" v="13"/>
          <ac:picMkLst>
            <pc:docMk/>
            <pc:sldMk cId="3350499709" sldId="273"/>
            <ac:picMk id="4" creationId="{54C258DC-1B1A-9D88-D152-FE085DBF5DEE}"/>
          </ac:picMkLst>
        </pc:picChg>
        <pc:picChg chg="add del mod">
          <ac:chgData name="Правиков Максим" userId="e93c3df319380ee8" providerId="Windows Live" clId="Web-{732FDF87-A03D-438A-9E97-28BC1D3239E4}" dt="2023-01-20T22:52:57.021" v="69"/>
          <ac:picMkLst>
            <pc:docMk/>
            <pc:sldMk cId="3350499709" sldId="273"/>
            <ac:picMk id="5" creationId="{BC5E831C-6820-5015-6C01-8E7741D4E4C9}"/>
          </ac:picMkLst>
        </pc:picChg>
        <pc:picChg chg="add mod">
          <ac:chgData name="Правиков Максим" userId="e93c3df319380ee8" providerId="Windows Live" clId="Web-{732FDF87-A03D-438A-9E97-28BC1D3239E4}" dt="2023-01-20T22:53:02.506" v="72"/>
          <ac:picMkLst>
            <pc:docMk/>
            <pc:sldMk cId="3350499709" sldId="273"/>
            <ac:picMk id="6" creationId="{CF8D75FA-C2D6-C3EE-1F21-D0B58BE5C68D}"/>
          </ac:picMkLst>
        </pc:picChg>
      </pc:sldChg>
    </pc:docChg>
  </pc:docChgLst>
  <pc:docChgLst>
    <pc:chgData name="Правиков Максим" userId="e93c3df319380ee8" providerId="Windows Live" clId="Web-{177979B1-89A5-4AC8-B553-80AAFB9F1CE3}"/>
    <pc:docChg chg="addSld delSld modSld">
      <pc:chgData name="Правиков Максим" userId="e93c3df319380ee8" providerId="Windows Live" clId="Web-{177979B1-89A5-4AC8-B553-80AAFB9F1CE3}" dt="2022-11-04T14:58:47.167" v="77" actId="20577"/>
      <pc:docMkLst>
        <pc:docMk/>
      </pc:docMkLst>
      <pc:sldChg chg="addSp modSp">
        <pc:chgData name="Правиков Максим" userId="e93c3df319380ee8" providerId="Windows Live" clId="Web-{177979B1-89A5-4AC8-B553-80AAFB9F1CE3}" dt="2022-11-04T14:38:56.241" v="55"/>
        <pc:sldMkLst>
          <pc:docMk/>
          <pc:sldMk cId="1386221046" sldId="259"/>
        </pc:sldMkLst>
        <pc:spChg chg="mod">
          <ac:chgData name="Правиков Максим" userId="e93c3df319380ee8" providerId="Windows Live" clId="Web-{177979B1-89A5-4AC8-B553-80AAFB9F1CE3}" dt="2022-11-04T14:38:56.241" v="55"/>
          <ac:spMkLst>
            <pc:docMk/>
            <pc:sldMk cId="1386221046" sldId="259"/>
            <ac:spMk id="2" creationId="{2A25B6BC-36A5-90BB-1D8E-0E09DD63788F}"/>
          </ac:spMkLst>
        </pc:spChg>
        <pc:spChg chg="add">
          <ac:chgData name="Правиков Максим" userId="e93c3df319380ee8" providerId="Windows Live" clId="Web-{177979B1-89A5-4AC8-B553-80AAFB9F1CE3}" dt="2022-11-04T14:38:56.241" v="55"/>
          <ac:spMkLst>
            <pc:docMk/>
            <pc:sldMk cId="1386221046" sldId="259"/>
            <ac:spMk id="7" creationId="{545D489D-16E1-484D-867B-144368D74B83}"/>
          </ac:spMkLst>
        </pc:spChg>
        <pc:spChg chg="add">
          <ac:chgData name="Правиков Максим" userId="e93c3df319380ee8" providerId="Windows Live" clId="Web-{177979B1-89A5-4AC8-B553-80AAFB9F1CE3}" dt="2022-11-04T14:38:56.241" v="55"/>
          <ac:spMkLst>
            <pc:docMk/>
            <pc:sldMk cId="1386221046" sldId="259"/>
            <ac:spMk id="12" creationId="{49A496F5-B01E-4BF8-9D1E-C4E53B6F9652}"/>
          </ac:spMkLst>
        </pc:spChg>
        <pc:spChg chg="add">
          <ac:chgData name="Правиков Максим" userId="e93c3df319380ee8" providerId="Windows Live" clId="Web-{177979B1-89A5-4AC8-B553-80AAFB9F1CE3}" dt="2022-11-04T14:38:56.241" v="55"/>
          <ac:spMkLst>
            <pc:docMk/>
            <pc:sldMk cId="1386221046" sldId="259"/>
            <ac:spMk id="14" creationId="{6E895C8D-1379-40B8-8B1B-B6F5AEAF0A6C}"/>
          </ac:spMkLst>
        </pc:spChg>
        <pc:graphicFrameChg chg="mod modGraphic">
          <ac:chgData name="Правиков Максим" userId="e93c3df319380ee8" providerId="Windows Live" clId="Web-{177979B1-89A5-4AC8-B553-80AAFB9F1CE3}" dt="2022-11-04T14:38:56.241" v="55"/>
          <ac:graphicFrameMkLst>
            <pc:docMk/>
            <pc:sldMk cId="1386221046" sldId="259"/>
            <ac:graphicFrameMk id="5" creationId="{08B4FA2F-38FF-8A13-F1E7-D9F90B178A9D}"/>
          </ac:graphicFrameMkLst>
        </pc:graphicFrameChg>
      </pc:sldChg>
      <pc:sldChg chg="modSp">
        <pc:chgData name="Правиков Максим" userId="e93c3df319380ee8" providerId="Windows Live" clId="Web-{177979B1-89A5-4AC8-B553-80AAFB9F1CE3}" dt="2022-11-04T14:38:17.441" v="51" actId="20577"/>
        <pc:sldMkLst>
          <pc:docMk/>
          <pc:sldMk cId="3797772786" sldId="261"/>
        </pc:sldMkLst>
        <pc:spChg chg="mod">
          <ac:chgData name="Правиков Максим" userId="e93c3df319380ee8" providerId="Windows Live" clId="Web-{177979B1-89A5-4AC8-B553-80AAFB9F1CE3}" dt="2022-11-04T14:38:17.441" v="51" actId="20577"/>
          <ac:spMkLst>
            <pc:docMk/>
            <pc:sldMk cId="3797772786" sldId="261"/>
            <ac:spMk id="3" creationId="{471DF5DC-CC3F-24BA-3077-6156834CD507}"/>
          </ac:spMkLst>
        </pc:spChg>
      </pc:sldChg>
      <pc:sldChg chg="addSp modSp new mod setBg">
        <pc:chgData name="Правиков Максим" userId="e93c3df319380ee8" providerId="Windows Live" clId="Web-{177979B1-89A5-4AC8-B553-80AAFB9F1CE3}" dt="2022-11-04T14:58:47.167" v="77" actId="20577"/>
        <pc:sldMkLst>
          <pc:docMk/>
          <pc:sldMk cId="1618889818" sldId="266"/>
        </pc:sldMkLst>
        <pc:spChg chg="mod">
          <ac:chgData name="Правиков Максим" userId="e93c3df319380ee8" providerId="Windows Live" clId="Web-{177979B1-89A5-4AC8-B553-80AAFB9F1CE3}" dt="2022-11-04T14:37:42.626" v="48"/>
          <ac:spMkLst>
            <pc:docMk/>
            <pc:sldMk cId="1618889818" sldId="266"/>
            <ac:spMk id="2" creationId="{7E6FC184-B5D1-FD45-B192-018154D05DE6}"/>
          </ac:spMkLst>
        </pc:spChg>
        <pc:spChg chg="mod">
          <ac:chgData name="Правиков Максим" userId="e93c3df319380ee8" providerId="Windows Live" clId="Web-{177979B1-89A5-4AC8-B553-80AAFB9F1CE3}" dt="2022-11-04T14:58:47.167" v="77" actId="20577"/>
          <ac:spMkLst>
            <pc:docMk/>
            <pc:sldMk cId="1618889818" sldId="266"/>
            <ac:spMk id="3" creationId="{4DE13904-19D4-72B0-9490-C02F184CED36}"/>
          </ac:spMkLst>
        </pc:spChg>
        <pc:spChg chg="add">
          <ac:chgData name="Правиков Максим" userId="e93c3df319380ee8" providerId="Windows Live" clId="Web-{177979B1-89A5-4AC8-B553-80AAFB9F1CE3}" dt="2022-11-04T14:37:42.626" v="48"/>
          <ac:spMkLst>
            <pc:docMk/>
            <pc:sldMk cId="1618889818" sldId="266"/>
            <ac:spMk id="8" creationId="{907EF6B7-1338-4443-8C46-6A318D952DFD}"/>
          </ac:spMkLst>
        </pc:spChg>
        <pc:spChg chg="add">
          <ac:chgData name="Правиков Максим" userId="e93c3df319380ee8" providerId="Windows Live" clId="Web-{177979B1-89A5-4AC8-B553-80AAFB9F1CE3}" dt="2022-11-04T14:37:42.626" v="48"/>
          <ac:spMkLst>
            <pc:docMk/>
            <pc:sldMk cId="1618889818" sldId="266"/>
            <ac:spMk id="10" creationId="{DAAE4CDD-124C-4DCF-9584-B6033B545DD5}"/>
          </ac:spMkLst>
        </pc:spChg>
        <pc:spChg chg="add">
          <ac:chgData name="Правиков Максим" userId="e93c3df319380ee8" providerId="Windows Live" clId="Web-{177979B1-89A5-4AC8-B553-80AAFB9F1CE3}" dt="2022-11-04T14:37:42.626" v="48"/>
          <ac:spMkLst>
            <pc:docMk/>
            <pc:sldMk cId="1618889818" sldId="266"/>
            <ac:spMk id="12" creationId="{081E4A58-353D-44AE-B2FC-2A74E2E400F7}"/>
          </ac:spMkLst>
        </pc:spChg>
      </pc:sldChg>
      <pc:sldChg chg="del">
        <pc:chgData name="Правиков Максим" userId="e93c3df319380ee8" providerId="Windows Live" clId="Web-{177979B1-89A5-4AC8-B553-80AAFB9F1CE3}" dt="2022-11-04T14:11:29.474" v="0"/>
        <pc:sldMkLst>
          <pc:docMk/>
          <pc:sldMk cId="2161590365" sldId="266"/>
        </pc:sldMkLst>
      </pc:sldChg>
    </pc:docChg>
  </pc:docChgLst>
  <pc:docChgLst>
    <pc:chgData name="Правиков Максим" userId="e93c3df319380ee8" providerId="Windows Live" clId="Web-{28B55C45-D0BD-4B15-B252-1606EAD2AF88}"/>
    <pc:docChg chg="addSld delSld modSld">
      <pc:chgData name="Правиков Максим" userId="e93c3df319380ee8" providerId="Windows Live" clId="Web-{28B55C45-D0BD-4B15-B252-1606EAD2AF88}" dt="2023-01-27T21:25:18.068" v="16"/>
      <pc:docMkLst>
        <pc:docMk/>
      </pc:docMkLst>
      <pc:sldChg chg="new del">
        <pc:chgData name="Правиков Максим" userId="e93c3df319380ee8" providerId="Windows Live" clId="Web-{28B55C45-D0BD-4B15-B252-1606EAD2AF88}" dt="2023-01-27T20:47:04.496" v="1"/>
        <pc:sldMkLst>
          <pc:docMk/>
          <pc:sldMk cId="609460582" sldId="274"/>
        </pc:sldMkLst>
      </pc:sldChg>
      <pc:sldChg chg="modSp new del">
        <pc:chgData name="Правиков Максим" userId="e93c3df319380ee8" providerId="Windows Live" clId="Web-{28B55C45-D0BD-4B15-B252-1606EAD2AF88}" dt="2023-01-27T21:25:18.068" v="16"/>
        <pc:sldMkLst>
          <pc:docMk/>
          <pc:sldMk cId="1411851221" sldId="274"/>
        </pc:sldMkLst>
        <pc:spChg chg="mod">
          <ac:chgData name="Правиков Максим" userId="e93c3df319380ee8" providerId="Windows Live" clId="Web-{28B55C45-D0BD-4B15-B252-1606EAD2AF88}" dt="2023-01-27T21:01:31.915" v="6" actId="20577"/>
          <ac:spMkLst>
            <pc:docMk/>
            <pc:sldMk cId="1411851221" sldId="274"/>
            <ac:spMk id="2" creationId="{A7B04BDB-8BEE-94DD-4B2B-E4415F219AAE}"/>
          </ac:spMkLst>
        </pc:spChg>
        <pc:spChg chg="mod">
          <ac:chgData name="Правиков Максим" userId="e93c3df319380ee8" providerId="Windows Live" clId="Web-{28B55C45-D0BD-4B15-B252-1606EAD2AF88}" dt="2023-01-27T21:25:13.677" v="15" actId="20577"/>
          <ac:spMkLst>
            <pc:docMk/>
            <pc:sldMk cId="1411851221" sldId="274"/>
            <ac:spMk id="3" creationId="{0956CC5B-4614-93C7-CDEF-7B129AF22AF2}"/>
          </ac:spMkLst>
        </pc:spChg>
      </pc:sldChg>
    </pc:docChg>
  </pc:docChgLst>
  <pc:docChgLst>
    <pc:chgData name="Правиков Максим" userId="e93c3df319380ee8" providerId="Windows Live" clId="Web-{E5D7EBE0-A1AD-4BDA-8FC4-5D2BA0F804E8}"/>
    <pc:docChg chg="modSld">
      <pc:chgData name="Правиков Максим" userId="e93c3df319380ee8" providerId="Windows Live" clId="Web-{E5D7EBE0-A1AD-4BDA-8FC4-5D2BA0F804E8}" dt="2022-11-04T15:05:14.570" v="36" actId="20577"/>
      <pc:docMkLst>
        <pc:docMk/>
      </pc:docMkLst>
      <pc:sldChg chg="modSp">
        <pc:chgData name="Правиков Максим" userId="e93c3df319380ee8" providerId="Windows Live" clId="Web-{E5D7EBE0-A1AD-4BDA-8FC4-5D2BA0F804E8}" dt="2022-11-04T15:05:14.570" v="36" actId="20577"/>
        <pc:sldMkLst>
          <pc:docMk/>
          <pc:sldMk cId="1618889818" sldId="266"/>
        </pc:sldMkLst>
        <pc:spChg chg="mod">
          <ac:chgData name="Правиков Максим" userId="e93c3df319380ee8" providerId="Windows Live" clId="Web-{E5D7EBE0-A1AD-4BDA-8FC4-5D2BA0F804E8}" dt="2022-11-04T15:05:14.570" v="36" actId="20577"/>
          <ac:spMkLst>
            <pc:docMk/>
            <pc:sldMk cId="1618889818" sldId="266"/>
            <ac:spMk id="3" creationId="{4DE13904-19D4-72B0-9490-C02F184CED36}"/>
          </ac:spMkLst>
        </pc:spChg>
      </pc:sldChg>
    </pc:docChg>
  </pc:docChgLst>
  <pc:docChgLst>
    <pc:chgData name="Правиков Максим" userId="e93c3df319380ee8" providerId="Windows Live" clId="Web-{1348881C-32A4-4F09-8C4D-3158F790BACF}"/>
    <pc:docChg chg="addSld modSld">
      <pc:chgData name="Правиков Максим" userId="e93c3df319380ee8" providerId="Windows Live" clId="Web-{1348881C-32A4-4F09-8C4D-3158F790BACF}" dt="2023-02-09T20:09:54.545" v="31"/>
      <pc:docMkLst>
        <pc:docMk/>
      </pc:docMkLst>
      <pc:sldChg chg="modSp">
        <pc:chgData name="Правиков Максим" userId="e93c3df319380ee8" providerId="Windows Live" clId="Web-{1348881C-32A4-4F09-8C4D-3158F790BACF}" dt="2023-02-09T20:07:27.353" v="6" actId="20577"/>
        <pc:sldMkLst>
          <pc:docMk/>
          <pc:sldMk cId="2379921293" sldId="262"/>
        </pc:sldMkLst>
        <pc:graphicFrameChg chg="modGraphic">
          <ac:chgData name="Правиков Максим" userId="e93c3df319380ee8" providerId="Windows Live" clId="Web-{1348881C-32A4-4F09-8C4D-3158F790BACF}" dt="2023-02-09T20:07:27.353" v="6" actId="20577"/>
          <ac:graphicFrameMkLst>
            <pc:docMk/>
            <pc:sldMk cId="2379921293" sldId="262"/>
            <ac:graphicFrameMk id="5" creationId="{15EBE45C-DD04-EBF4-6124-1D4BBA21E8B6}"/>
          </ac:graphicFrameMkLst>
        </pc:graphicFrameChg>
      </pc:sldChg>
      <pc:sldChg chg="addSp delSp modSp">
        <pc:chgData name="Правиков Максим" userId="e93c3df319380ee8" providerId="Windows Live" clId="Web-{1348881C-32A4-4F09-8C4D-3158F790BACF}" dt="2023-02-09T20:09:54.545" v="31"/>
        <pc:sldMkLst>
          <pc:docMk/>
          <pc:sldMk cId="3350499709" sldId="273"/>
        </pc:sldMkLst>
        <pc:spChg chg="mod">
          <ac:chgData name="Правиков Максим" userId="e93c3df319380ee8" providerId="Windows Live" clId="Web-{1348881C-32A4-4F09-8C4D-3158F790BACF}" dt="2023-02-09T20:09:17.310" v="25"/>
          <ac:spMkLst>
            <pc:docMk/>
            <pc:sldMk cId="3350499709" sldId="273"/>
            <ac:spMk id="2" creationId="{A5CD3EAF-43F7-BD40-FF4F-BA563C55D703}"/>
          </ac:spMkLst>
        </pc:spChg>
        <pc:spChg chg="mod">
          <ac:chgData name="Правиков Максим" userId="e93c3df319380ee8" providerId="Windows Live" clId="Web-{1348881C-32A4-4F09-8C4D-3158F790BACF}" dt="2023-02-09T20:09:27.326" v="28" actId="20577"/>
          <ac:spMkLst>
            <pc:docMk/>
            <pc:sldMk cId="3350499709" sldId="273"/>
            <ac:spMk id="3" creationId="{E216726B-4487-227C-7A3A-99DF8D64A441}"/>
          </ac:spMkLst>
        </pc:spChg>
        <pc:spChg chg="del">
          <ac:chgData name="Правиков Максим" userId="e93c3df319380ee8" providerId="Windows Live" clId="Web-{1348881C-32A4-4F09-8C4D-3158F790BACF}" dt="2023-02-09T20:09:17.310" v="25"/>
          <ac:spMkLst>
            <pc:docMk/>
            <pc:sldMk cId="3350499709" sldId="273"/>
            <ac:spMk id="53" creationId="{4038CB10-1F5C-4D54-9DF7-12586DE5B007}"/>
          </ac:spMkLst>
        </pc:spChg>
        <pc:spChg chg="del">
          <ac:chgData name="Правиков Максим" userId="e93c3df319380ee8" providerId="Windows Live" clId="Web-{1348881C-32A4-4F09-8C4D-3158F790BACF}" dt="2023-02-09T20:09:17.310" v="25"/>
          <ac:spMkLst>
            <pc:docMk/>
            <pc:sldMk cId="3350499709" sldId="273"/>
            <ac:spMk id="55" creationId="{73ED6512-6858-4552-B699-9A97FE9A4EA2}"/>
          </ac:spMkLst>
        </pc:spChg>
        <pc:spChg chg="add">
          <ac:chgData name="Правиков Максим" userId="e93c3df319380ee8" providerId="Windows Live" clId="Web-{1348881C-32A4-4F09-8C4D-3158F790BACF}" dt="2023-02-09T20:09:17.310" v="25"/>
          <ac:spMkLst>
            <pc:docMk/>
            <pc:sldMk cId="3350499709" sldId="273"/>
            <ac:spMk id="60" creationId="{72D05657-94EE-4B2D-BC1B-A1D065063658}"/>
          </ac:spMkLst>
        </pc:spChg>
        <pc:spChg chg="add">
          <ac:chgData name="Правиков Максим" userId="e93c3df319380ee8" providerId="Windows Live" clId="Web-{1348881C-32A4-4F09-8C4D-3158F790BACF}" dt="2023-02-09T20:09:17.310" v="25"/>
          <ac:spMkLst>
            <pc:docMk/>
            <pc:sldMk cId="3350499709" sldId="273"/>
            <ac:spMk id="62" creationId="{7586665A-47B3-4AEE-BC94-15D89FF706B3}"/>
          </ac:spMkLst>
        </pc:spChg>
        <pc:picChg chg="mod">
          <ac:chgData name="Правиков Максим" userId="e93c3df319380ee8" providerId="Windows Live" clId="Web-{1348881C-32A4-4F09-8C4D-3158F790BACF}" dt="2023-02-09T20:09:17.310" v="25"/>
          <ac:picMkLst>
            <pc:docMk/>
            <pc:sldMk cId="3350499709" sldId="273"/>
            <ac:picMk id="4" creationId="{1398F0C9-57CE-5EE3-6FF3-53A4A0E48A47}"/>
          </ac:picMkLst>
        </pc:picChg>
        <pc:picChg chg="add del mod">
          <ac:chgData name="Правиков Максим" userId="e93c3df319380ee8" providerId="Windows Live" clId="Web-{1348881C-32A4-4F09-8C4D-3158F790BACF}" dt="2023-02-09T20:09:14.200" v="24"/>
          <ac:picMkLst>
            <pc:docMk/>
            <pc:sldMk cId="3350499709" sldId="273"/>
            <ac:picMk id="5" creationId="{1AD1C3B5-B65F-5CB1-4723-C24CD25212D6}"/>
          </ac:picMkLst>
        </pc:picChg>
        <pc:picChg chg="mod">
          <ac:chgData name="Правиков Максим" userId="e93c3df319380ee8" providerId="Windows Live" clId="Web-{1348881C-32A4-4F09-8C4D-3158F790BACF}" dt="2023-02-09T20:09:17.310" v="25"/>
          <ac:picMkLst>
            <pc:docMk/>
            <pc:sldMk cId="3350499709" sldId="273"/>
            <ac:picMk id="6" creationId="{CF8D75FA-C2D6-C3EE-1F21-D0B58BE5C68D}"/>
          </ac:picMkLst>
        </pc:picChg>
        <pc:picChg chg="add del mod">
          <ac:chgData name="Правиков Максим" userId="e93c3df319380ee8" providerId="Windows Live" clId="Web-{1348881C-32A4-4F09-8C4D-3158F790BACF}" dt="2023-02-09T20:09:54.545" v="31"/>
          <ac:picMkLst>
            <pc:docMk/>
            <pc:sldMk cId="3350499709" sldId="273"/>
            <ac:picMk id="7" creationId="{5919D59B-EC01-EAE5-781A-9D7B47E25C8B}"/>
          </ac:picMkLst>
        </pc:picChg>
      </pc:sldChg>
      <pc:sldChg chg="new">
        <pc:chgData name="Правиков Максим" userId="e93c3df319380ee8" providerId="Windows Live" clId="Web-{1348881C-32A4-4F09-8C4D-3158F790BACF}" dt="2023-02-09T20:09:39.701" v="29"/>
        <pc:sldMkLst>
          <pc:docMk/>
          <pc:sldMk cId="1064768444" sldId="279"/>
        </pc:sldMkLst>
      </pc:sldChg>
    </pc:docChg>
  </pc:docChgLst>
  <pc:docChgLst>
    <pc:chgData name="Правиков Максим" userId="e93c3df319380ee8" providerId="Windows Live" clId="Web-{1763929C-37DD-43FF-9DF1-B647151468B8}"/>
    <pc:docChg chg="addSld modSld addMainMaster delMainMaster">
      <pc:chgData name="Правиков Максим" userId="e93c3df319380ee8" providerId="Windows Live" clId="Web-{1763929C-37DD-43FF-9DF1-B647151468B8}" dt="2022-10-22T09:30:16.947" v="321"/>
      <pc:docMkLst>
        <pc:docMk/>
      </pc:docMkLst>
      <pc:sldChg chg="delSp modSp mod modClrScheme delDesignElem chgLayout">
        <pc:chgData name="Правиков Максим" userId="e93c3df319380ee8" providerId="Windows Live" clId="Web-{1763929C-37DD-43FF-9DF1-B647151468B8}" dt="2022-10-22T09:30:16.947" v="321"/>
        <pc:sldMkLst>
          <pc:docMk/>
          <pc:sldMk cId="1351651579" sldId="256"/>
        </pc:sldMkLst>
        <pc:spChg chg="mod ord">
          <ac:chgData name="Правиков Максим" userId="e93c3df319380ee8" providerId="Windows Live" clId="Web-{1763929C-37DD-43FF-9DF1-B647151468B8}" dt="2022-10-22T09:30:16.947" v="321"/>
          <ac:spMkLst>
            <pc:docMk/>
            <pc:sldMk cId="1351651579" sldId="256"/>
            <ac:spMk id="2" creationId="{00000000-0000-0000-0000-000000000000}"/>
          </ac:spMkLst>
        </pc:spChg>
        <pc:spChg chg="mod ord">
          <ac:chgData name="Правиков Максим" userId="e93c3df319380ee8" providerId="Windows Live" clId="Web-{1763929C-37DD-43FF-9DF1-B647151468B8}" dt="2022-10-22T09:30:16.947" v="321"/>
          <ac:spMkLst>
            <pc:docMk/>
            <pc:sldMk cId="1351651579" sldId="256"/>
            <ac:spMk id="3" creationId="{00000000-0000-0000-0000-000000000000}"/>
          </ac:spMkLst>
        </pc:spChg>
        <pc:spChg chg="del">
          <ac:chgData name="Правиков Максим" userId="e93c3df319380ee8" providerId="Windows Live" clId="Web-{1763929C-37DD-43FF-9DF1-B647151468B8}" dt="2022-10-22T09:30:16.947" v="321"/>
          <ac:spMkLst>
            <pc:docMk/>
            <pc:sldMk cId="1351651579" sldId="256"/>
            <ac:spMk id="8" creationId="{76EFD3D9-44F0-4267-BCC1-1613E79D8274}"/>
          </ac:spMkLst>
        </pc:spChg>
        <pc:spChg chg="del">
          <ac:chgData name="Правиков Максим" userId="e93c3df319380ee8" providerId="Windows Live" clId="Web-{1763929C-37DD-43FF-9DF1-B647151468B8}" dt="2022-10-22T09:30:16.947" v="321"/>
          <ac:spMkLst>
            <pc:docMk/>
            <pc:sldMk cId="1351651579" sldId="256"/>
            <ac:spMk id="10" creationId="{A779A851-95D6-41AF-937A-B0E4B7F6FA8D}"/>
          </ac:spMkLst>
        </pc:spChg>
        <pc:spChg chg="del">
          <ac:chgData name="Правиков Максим" userId="e93c3df319380ee8" providerId="Windows Live" clId="Web-{1763929C-37DD-43FF-9DF1-B647151468B8}" dt="2022-10-22T09:30:16.947" v="321"/>
          <ac:spMkLst>
            <pc:docMk/>
            <pc:sldMk cId="1351651579" sldId="256"/>
            <ac:spMk id="12" creationId="{953FB2E7-B6CB-429C-81EB-D9516D6D5C8D}"/>
          </ac:spMkLst>
        </pc:spChg>
        <pc:spChg chg="del">
          <ac:chgData name="Правиков Максим" userId="e93c3df319380ee8" providerId="Windows Live" clId="Web-{1763929C-37DD-43FF-9DF1-B647151468B8}" dt="2022-10-22T09:30:16.947" v="321"/>
          <ac:spMkLst>
            <pc:docMk/>
            <pc:sldMk cId="1351651579" sldId="256"/>
            <ac:spMk id="14" creationId="{2EC40DB1-B719-4A13-9A4D-0966B4B27866}"/>
          </ac:spMkLst>
        </pc:spChg>
        <pc:spChg chg="del">
          <ac:chgData name="Правиков Максим" userId="e93c3df319380ee8" providerId="Windows Live" clId="Web-{1763929C-37DD-43FF-9DF1-B647151468B8}" dt="2022-10-22T09:30:16.947" v="321"/>
          <ac:spMkLst>
            <pc:docMk/>
            <pc:sldMk cId="1351651579" sldId="256"/>
            <ac:spMk id="16" creationId="{82211336-CFF3-412D-868A-6679C1004C45}"/>
          </ac:spMkLst>
        </pc:spChg>
      </pc:sldChg>
      <pc:sldChg chg="delSp modSp mod modClrScheme delDesignElem chgLayout">
        <pc:chgData name="Правиков Максим" userId="e93c3df319380ee8" providerId="Windows Live" clId="Web-{1763929C-37DD-43FF-9DF1-B647151468B8}" dt="2022-10-22T09:30:16.947" v="321"/>
        <pc:sldMkLst>
          <pc:docMk/>
          <pc:sldMk cId="2768156477" sldId="257"/>
        </pc:sldMkLst>
        <pc:spChg chg="mod ord">
          <ac:chgData name="Правиков Максим" userId="e93c3df319380ee8" providerId="Windows Live" clId="Web-{1763929C-37DD-43FF-9DF1-B647151468B8}" dt="2022-10-22T09:30:16.947" v="321"/>
          <ac:spMkLst>
            <pc:docMk/>
            <pc:sldMk cId="2768156477" sldId="257"/>
            <ac:spMk id="2" creationId="{62B83975-ABAE-2697-0E87-5E2DD23173B9}"/>
          </ac:spMkLst>
        </pc:spChg>
        <pc:spChg chg="mod ord">
          <ac:chgData name="Правиков Максим" userId="e93c3df319380ee8" providerId="Windows Live" clId="Web-{1763929C-37DD-43FF-9DF1-B647151468B8}" dt="2022-10-22T09:30:16.947" v="321"/>
          <ac:spMkLst>
            <pc:docMk/>
            <pc:sldMk cId="2768156477" sldId="257"/>
            <ac:spMk id="3" creationId="{BE47DE36-4D3B-5600-0B61-D237861B7AD3}"/>
          </ac:spMkLst>
        </pc:spChg>
        <pc:spChg chg="del">
          <ac:chgData name="Правиков Максим" userId="e93c3df319380ee8" providerId="Windows Live" clId="Web-{1763929C-37DD-43FF-9DF1-B647151468B8}" dt="2022-10-22T09:30:16.947" v="321"/>
          <ac:spMkLst>
            <pc:docMk/>
            <pc:sldMk cId="2768156477" sldId="257"/>
            <ac:spMk id="8" creationId="{827B839B-9ADE-406B-8590-F1CAEDED45A1}"/>
          </ac:spMkLst>
        </pc:spChg>
        <pc:spChg chg="del">
          <ac:chgData name="Правиков Максим" userId="e93c3df319380ee8" providerId="Windows Live" clId="Web-{1763929C-37DD-43FF-9DF1-B647151468B8}" dt="2022-10-22T09:30:16.947" v="321"/>
          <ac:spMkLst>
            <pc:docMk/>
            <pc:sldMk cId="2768156477" sldId="257"/>
            <ac:spMk id="10" creationId="{CFE45BF0-46DB-408C-B5F7-7B11716805D4}"/>
          </ac:spMkLst>
        </pc:spChg>
        <pc:spChg chg="del">
          <ac:chgData name="Правиков Максим" userId="e93c3df319380ee8" providerId="Windows Live" clId="Web-{1763929C-37DD-43FF-9DF1-B647151468B8}" dt="2022-10-22T09:30:16.947" v="321"/>
          <ac:spMkLst>
            <pc:docMk/>
            <pc:sldMk cId="2768156477" sldId="257"/>
            <ac:spMk id="12" creationId="{2AEBC8F2-97B1-41B4-93F1-2D289E197FBA}"/>
          </ac:spMkLst>
        </pc:spChg>
        <pc:spChg chg="del">
          <ac:chgData name="Правиков Максим" userId="e93c3df319380ee8" providerId="Windows Live" clId="Web-{1763929C-37DD-43FF-9DF1-B647151468B8}" dt="2022-10-22T09:30:16.947" v="321"/>
          <ac:spMkLst>
            <pc:docMk/>
            <pc:sldMk cId="2768156477" sldId="257"/>
            <ac:spMk id="14" creationId="{472E3A19-F5D5-48FC-BB9C-48C2F68F598B}"/>
          </ac:spMkLst>
        </pc:spChg>
        <pc:spChg chg="del">
          <ac:chgData name="Правиков Максим" userId="e93c3df319380ee8" providerId="Windows Live" clId="Web-{1763929C-37DD-43FF-9DF1-B647151468B8}" dt="2022-10-22T09:30:16.947" v="321"/>
          <ac:spMkLst>
            <pc:docMk/>
            <pc:sldMk cId="2768156477" sldId="257"/>
            <ac:spMk id="16" creationId="{7A62E32F-BB65-43A8-8EB5-92346890E549}"/>
          </ac:spMkLst>
        </pc:spChg>
        <pc:spChg chg="del">
          <ac:chgData name="Правиков Максим" userId="e93c3df319380ee8" providerId="Windows Live" clId="Web-{1763929C-37DD-43FF-9DF1-B647151468B8}" dt="2022-10-22T09:30:16.947" v="321"/>
          <ac:spMkLst>
            <pc:docMk/>
            <pc:sldMk cId="2768156477" sldId="257"/>
            <ac:spMk id="18" creationId="{14E91B64-9FCC-451E-AFB4-A827D6329367}"/>
          </ac:spMkLst>
        </pc:spChg>
      </pc:sldChg>
      <pc:sldChg chg="delSp modSp mod modClrScheme delDesignElem chgLayout">
        <pc:chgData name="Правиков Максим" userId="e93c3df319380ee8" providerId="Windows Live" clId="Web-{1763929C-37DD-43FF-9DF1-B647151468B8}" dt="2022-10-22T09:30:16.947" v="321"/>
        <pc:sldMkLst>
          <pc:docMk/>
          <pc:sldMk cId="707364117" sldId="258"/>
        </pc:sldMkLst>
        <pc:spChg chg="mod ord">
          <ac:chgData name="Правиков Максим" userId="e93c3df319380ee8" providerId="Windows Live" clId="Web-{1763929C-37DD-43FF-9DF1-B647151468B8}" dt="2022-10-22T09:30:16.947" v="321"/>
          <ac:spMkLst>
            <pc:docMk/>
            <pc:sldMk cId="707364117" sldId="258"/>
            <ac:spMk id="2" creationId="{F9B076CF-C697-DE1B-BC4E-B6EB52B5A12C}"/>
          </ac:spMkLst>
        </pc:spChg>
        <pc:spChg chg="del">
          <ac:chgData name="Правиков Максим" userId="e93c3df319380ee8" providerId="Windows Live" clId="Web-{1763929C-37DD-43FF-9DF1-B647151468B8}" dt="2022-10-22T09:30:16.947" v="321"/>
          <ac:spMkLst>
            <pc:docMk/>
            <pc:sldMk cId="707364117" sldId="258"/>
            <ac:spMk id="9" creationId="{FDDEF810-FBAE-4C80-B905-316331395C3D}"/>
          </ac:spMkLst>
        </pc:spChg>
        <pc:spChg chg="del">
          <ac:chgData name="Правиков Максим" userId="e93c3df319380ee8" providerId="Windows Live" clId="Web-{1763929C-37DD-43FF-9DF1-B647151468B8}" dt="2022-10-22T09:30:16.947" v="321"/>
          <ac:spMkLst>
            <pc:docMk/>
            <pc:sldMk cId="707364117" sldId="258"/>
            <ac:spMk id="11" creationId="{FD8C7A0F-D774-4978-AA9C-7E703C2F463A}"/>
          </ac:spMkLst>
        </pc:spChg>
        <pc:spChg chg="del">
          <ac:chgData name="Правиков Максим" userId="e93c3df319380ee8" providerId="Windows Live" clId="Web-{1763929C-37DD-43FF-9DF1-B647151468B8}" dt="2022-10-22T09:30:16.947" v="321"/>
          <ac:spMkLst>
            <pc:docMk/>
            <pc:sldMk cId="707364117" sldId="258"/>
            <ac:spMk id="13" creationId="{61C7310A-3A42-4F75-8058-7F39E52B11BC}"/>
          </ac:spMkLst>
        </pc:spChg>
        <pc:spChg chg="del">
          <ac:chgData name="Правиков Максим" userId="e93c3df319380ee8" providerId="Windows Live" clId="Web-{1763929C-37DD-43FF-9DF1-B647151468B8}" dt="2022-10-22T09:30:16.947" v="321"/>
          <ac:spMkLst>
            <pc:docMk/>
            <pc:sldMk cId="707364117" sldId="258"/>
            <ac:spMk id="15" creationId="{27D88313-56C7-45D8-8D97-2F5CCBF99683}"/>
          </ac:spMkLst>
        </pc:spChg>
        <pc:graphicFrameChg chg="mod ord">
          <ac:chgData name="Правиков Максим" userId="e93c3df319380ee8" providerId="Windows Live" clId="Web-{1763929C-37DD-43FF-9DF1-B647151468B8}" dt="2022-10-22T09:30:16.947" v="321"/>
          <ac:graphicFrameMkLst>
            <pc:docMk/>
            <pc:sldMk cId="707364117" sldId="258"/>
            <ac:graphicFrameMk id="5" creationId="{8F07C082-2CAE-BDE8-1B32-A900C062FA26}"/>
          </ac:graphicFrameMkLst>
        </pc:graphicFrameChg>
      </pc:sldChg>
      <pc:sldChg chg="delSp modSp mod modClrScheme delDesignElem chgLayout">
        <pc:chgData name="Правиков Максим" userId="e93c3df319380ee8" providerId="Windows Live" clId="Web-{1763929C-37DD-43FF-9DF1-B647151468B8}" dt="2022-10-22T09:30:16.947" v="321"/>
        <pc:sldMkLst>
          <pc:docMk/>
          <pc:sldMk cId="1386221046" sldId="259"/>
        </pc:sldMkLst>
        <pc:spChg chg="mod ord">
          <ac:chgData name="Правиков Максим" userId="e93c3df319380ee8" providerId="Windows Live" clId="Web-{1763929C-37DD-43FF-9DF1-B647151468B8}" dt="2022-10-22T09:30:16.947" v="321"/>
          <ac:spMkLst>
            <pc:docMk/>
            <pc:sldMk cId="1386221046" sldId="259"/>
            <ac:spMk id="2" creationId="{2A25B6BC-36A5-90BB-1D8E-0E09DD63788F}"/>
          </ac:spMkLst>
        </pc:spChg>
        <pc:spChg chg="del">
          <ac:chgData name="Правиков Максим" userId="e93c3df319380ee8" providerId="Windows Live" clId="Web-{1763929C-37DD-43FF-9DF1-B647151468B8}" dt="2022-10-22T09:30:16.947" v="321"/>
          <ac:spMkLst>
            <pc:docMk/>
            <pc:sldMk cId="1386221046" sldId="259"/>
            <ac:spMk id="9" creationId="{FDDEF810-FBAE-4C80-B905-316331395C3D}"/>
          </ac:spMkLst>
        </pc:spChg>
        <pc:spChg chg="del">
          <ac:chgData name="Правиков Максим" userId="e93c3df319380ee8" providerId="Windows Live" clId="Web-{1763929C-37DD-43FF-9DF1-B647151468B8}" dt="2022-10-22T09:30:16.947" v="321"/>
          <ac:spMkLst>
            <pc:docMk/>
            <pc:sldMk cId="1386221046" sldId="259"/>
            <ac:spMk id="11" creationId="{FD8C7A0F-D774-4978-AA9C-7E703C2F463A}"/>
          </ac:spMkLst>
        </pc:spChg>
        <pc:spChg chg="del">
          <ac:chgData name="Правиков Максим" userId="e93c3df319380ee8" providerId="Windows Live" clId="Web-{1763929C-37DD-43FF-9DF1-B647151468B8}" dt="2022-10-22T09:30:16.947" v="321"/>
          <ac:spMkLst>
            <pc:docMk/>
            <pc:sldMk cId="1386221046" sldId="259"/>
            <ac:spMk id="13" creationId="{61C7310A-3A42-4F75-8058-7F39E52B11BC}"/>
          </ac:spMkLst>
        </pc:spChg>
        <pc:spChg chg="del">
          <ac:chgData name="Правиков Максим" userId="e93c3df319380ee8" providerId="Windows Live" clId="Web-{1763929C-37DD-43FF-9DF1-B647151468B8}" dt="2022-10-22T09:30:16.947" v="321"/>
          <ac:spMkLst>
            <pc:docMk/>
            <pc:sldMk cId="1386221046" sldId="259"/>
            <ac:spMk id="15" creationId="{27D88313-56C7-45D8-8D97-2F5CCBF99683}"/>
          </ac:spMkLst>
        </pc:spChg>
        <pc:graphicFrameChg chg="mod ord">
          <ac:chgData name="Правиков Максим" userId="e93c3df319380ee8" providerId="Windows Live" clId="Web-{1763929C-37DD-43FF-9DF1-B647151468B8}" dt="2022-10-22T09:30:16.947" v="321"/>
          <ac:graphicFrameMkLst>
            <pc:docMk/>
            <pc:sldMk cId="1386221046" sldId="259"/>
            <ac:graphicFrameMk id="5" creationId="{08B4FA2F-38FF-8A13-F1E7-D9F90B178A9D}"/>
          </ac:graphicFrameMkLst>
        </pc:graphicFrameChg>
      </pc:sldChg>
      <pc:sldChg chg="delSp modSp mod modClrScheme delDesignElem chgLayout">
        <pc:chgData name="Правиков Максим" userId="e93c3df319380ee8" providerId="Windows Live" clId="Web-{1763929C-37DD-43FF-9DF1-B647151468B8}" dt="2022-10-22T09:30:16.947" v="321"/>
        <pc:sldMkLst>
          <pc:docMk/>
          <pc:sldMk cId="1900036813" sldId="260"/>
        </pc:sldMkLst>
        <pc:spChg chg="mod ord">
          <ac:chgData name="Правиков Максим" userId="e93c3df319380ee8" providerId="Windows Live" clId="Web-{1763929C-37DD-43FF-9DF1-B647151468B8}" dt="2022-10-22T09:30:16.947" v="321"/>
          <ac:spMkLst>
            <pc:docMk/>
            <pc:sldMk cId="1900036813" sldId="260"/>
            <ac:spMk id="2" creationId="{5E8EA90B-EFA5-E8F3-7326-747E70634E93}"/>
          </ac:spMkLst>
        </pc:spChg>
        <pc:spChg chg="mod ord">
          <ac:chgData name="Правиков Максим" userId="e93c3df319380ee8" providerId="Windows Live" clId="Web-{1763929C-37DD-43FF-9DF1-B647151468B8}" dt="2022-10-22T09:30:16.947" v="321"/>
          <ac:spMkLst>
            <pc:docMk/>
            <pc:sldMk cId="1900036813" sldId="260"/>
            <ac:spMk id="3" creationId="{0B0E5934-045A-914E-0CE1-E7BC1BE308AC}"/>
          </ac:spMkLst>
        </pc:spChg>
        <pc:spChg chg="del">
          <ac:chgData name="Правиков Максим" userId="e93c3df319380ee8" providerId="Windows Live" clId="Web-{1763929C-37DD-43FF-9DF1-B647151468B8}" dt="2022-10-22T09:30:16.947" v="321"/>
          <ac:spMkLst>
            <pc:docMk/>
            <pc:sldMk cId="1900036813" sldId="260"/>
            <ac:spMk id="8" creationId="{6A1473A6-3F22-483E-8A30-80B9D2B14592}"/>
          </ac:spMkLst>
        </pc:spChg>
        <pc:grpChg chg="del">
          <ac:chgData name="Правиков Максим" userId="e93c3df319380ee8" providerId="Windows Live" clId="Web-{1763929C-37DD-43FF-9DF1-B647151468B8}" dt="2022-10-22T09:30:16.947" v="321"/>
          <ac:grpSpMkLst>
            <pc:docMk/>
            <pc:sldMk cId="1900036813" sldId="260"/>
            <ac:grpSpMk id="10" creationId="{AA1375E3-3E53-4D75-BAB7-E5929BFCB25F}"/>
          </ac:grpSpMkLst>
        </pc:grpChg>
      </pc:sldChg>
      <pc:sldChg chg="delSp modSp mod modClrScheme delDesignElem chgLayout">
        <pc:chgData name="Правиков Максим" userId="e93c3df319380ee8" providerId="Windows Live" clId="Web-{1763929C-37DD-43FF-9DF1-B647151468B8}" dt="2022-10-22T09:30:16.947" v="321"/>
        <pc:sldMkLst>
          <pc:docMk/>
          <pc:sldMk cId="3797772786" sldId="261"/>
        </pc:sldMkLst>
        <pc:spChg chg="mod ord">
          <ac:chgData name="Правиков Максим" userId="e93c3df319380ee8" providerId="Windows Live" clId="Web-{1763929C-37DD-43FF-9DF1-B647151468B8}" dt="2022-10-22T09:30:16.947" v="321"/>
          <ac:spMkLst>
            <pc:docMk/>
            <pc:sldMk cId="3797772786" sldId="261"/>
            <ac:spMk id="2" creationId="{AD5D5CBB-7F98-D0ED-8866-EEEC418CC2E1}"/>
          </ac:spMkLst>
        </pc:spChg>
        <pc:spChg chg="mod ord">
          <ac:chgData name="Правиков Максим" userId="e93c3df319380ee8" providerId="Windows Live" clId="Web-{1763929C-37DD-43FF-9DF1-B647151468B8}" dt="2022-10-22T09:30:16.947" v="321"/>
          <ac:spMkLst>
            <pc:docMk/>
            <pc:sldMk cId="3797772786" sldId="261"/>
            <ac:spMk id="3" creationId="{471DF5DC-CC3F-24BA-3077-6156834CD507}"/>
          </ac:spMkLst>
        </pc:spChg>
        <pc:spChg chg="del">
          <ac:chgData name="Правиков Максим" userId="e93c3df319380ee8" providerId="Windows Live" clId="Web-{1763929C-37DD-43FF-9DF1-B647151468B8}" dt="2022-10-22T09:30:16.947" v="321"/>
          <ac:spMkLst>
            <pc:docMk/>
            <pc:sldMk cId="3797772786" sldId="261"/>
            <ac:spMk id="8" creationId="{827B839B-9ADE-406B-8590-F1CAEDED45A1}"/>
          </ac:spMkLst>
        </pc:spChg>
        <pc:spChg chg="del">
          <ac:chgData name="Правиков Максим" userId="e93c3df319380ee8" providerId="Windows Live" clId="Web-{1763929C-37DD-43FF-9DF1-B647151468B8}" dt="2022-10-22T09:30:16.947" v="321"/>
          <ac:spMkLst>
            <pc:docMk/>
            <pc:sldMk cId="3797772786" sldId="261"/>
            <ac:spMk id="10" creationId="{CFE45BF0-46DB-408C-B5F7-7B11716805D4}"/>
          </ac:spMkLst>
        </pc:spChg>
        <pc:spChg chg="del">
          <ac:chgData name="Правиков Максим" userId="e93c3df319380ee8" providerId="Windows Live" clId="Web-{1763929C-37DD-43FF-9DF1-B647151468B8}" dt="2022-10-22T09:30:16.947" v="321"/>
          <ac:spMkLst>
            <pc:docMk/>
            <pc:sldMk cId="3797772786" sldId="261"/>
            <ac:spMk id="12" creationId="{2AEBC8F2-97B1-41B4-93F1-2D289E197FBA}"/>
          </ac:spMkLst>
        </pc:spChg>
        <pc:spChg chg="del">
          <ac:chgData name="Правиков Максим" userId="e93c3df319380ee8" providerId="Windows Live" clId="Web-{1763929C-37DD-43FF-9DF1-B647151468B8}" dt="2022-10-22T09:30:16.947" v="321"/>
          <ac:spMkLst>
            <pc:docMk/>
            <pc:sldMk cId="3797772786" sldId="261"/>
            <ac:spMk id="14" creationId="{472E3A19-F5D5-48FC-BB9C-48C2F68F598B}"/>
          </ac:spMkLst>
        </pc:spChg>
        <pc:spChg chg="del">
          <ac:chgData name="Правиков Максим" userId="e93c3df319380ee8" providerId="Windows Live" clId="Web-{1763929C-37DD-43FF-9DF1-B647151468B8}" dt="2022-10-22T09:30:16.947" v="321"/>
          <ac:spMkLst>
            <pc:docMk/>
            <pc:sldMk cId="3797772786" sldId="261"/>
            <ac:spMk id="16" creationId="{7A62E32F-BB65-43A8-8EB5-92346890E549}"/>
          </ac:spMkLst>
        </pc:spChg>
        <pc:spChg chg="del">
          <ac:chgData name="Правиков Максим" userId="e93c3df319380ee8" providerId="Windows Live" clId="Web-{1763929C-37DD-43FF-9DF1-B647151468B8}" dt="2022-10-22T09:30:16.947" v="321"/>
          <ac:spMkLst>
            <pc:docMk/>
            <pc:sldMk cId="3797772786" sldId="261"/>
            <ac:spMk id="18" creationId="{14E91B64-9FCC-451E-AFB4-A827D6329367}"/>
          </ac:spMkLst>
        </pc:spChg>
      </pc:sldChg>
      <pc:sldChg chg="modSp new mod modClrScheme chgLayout">
        <pc:chgData name="Правиков Максим" userId="e93c3df319380ee8" providerId="Windows Live" clId="Web-{1763929C-37DD-43FF-9DF1-B647151468B8}" dt="2022-10-22T09:30:16.947" v="321"/>
        <pc:sldMkLst>
          <pc:docMk/>
          <pc:sldMk cId="2379921293" sldId="262"/>
        </pc:sldMkLst>
        <pc:spChg chg="mod ord">
          <ac:chgData name="Правиков Максим" userId="e93c3df319380ee8" providerId="Windows Live" clId="Web-{1763929C-37DD-43FF-9DF1-B647151468B8}" dt="2022-10-22T09:30:16.947" v="321"/>
          <ac:spMkLst>
            <pc:docMk/>
            <pc:sldMk cId="2379921293" sldId="262"/>
            <ac:spMk id="2" creationId="{9E28E901-AAC4-78F7-3ED6-D3C7BA2947CA}"/>
          </ac:spMkLst>
        </pc:spChg>
        <pc:spChg chg="mod ord">
          <ac:chgData name="Правиков Максим" userId="e93c3df319380ee8" providerId="Windows Live" clId="Web-{1763929C-37DD-43FF-9DF1-B647151468B8}" dt="2022-10-22T09:30:16.947" v="321"/>
          <ac:spMkLst>
            <pc:docMk/>
            <pc:sldMk cId="2379921293" sldId="262"/>
            <ac:spMk id="3" creationId="{FD183E63-6210-39BF-ECD8-5DCC407E3BF5}"/>
          </ac:spMkLst>
        </pc:spChg>
      </pc:sldChg>
      <pc:sldMasterChg chg="del delSldLayout">
        <pc:chgData name="Правиков Максим" userId="e93c3df319380ee8" providerId="Windows Live" clId="Web-{1763929C-37DD-43FF-9DF1-B647151468B8}" dt="2022-10-22T09:30:16.947" v="321"/>
        <pc:sldMasterMkLst>
          <pc:docMk/>
          <pc:sldMasterMk cId="15894746" sldId="2147483720"/>
        </pc:sldMasterMkLst>
        <pc:sldLayoutChg chg="del">
          <pc:chgData name="Правиков Максим" userId="e93c3df319380ee8" providerId="Windows Live" clId="Web-{1763929C-37DD-43FF-9DF1-B647151468B8}" dt="2022-10-22T09:30:16.947" v="321"/>
          <pc:sldLayoutMkLst>
            <pc:docMk/>
            <pc:sldMasterMk cId="15894746" sldId="2147483720"/>
            <pc:sldLayoutMk cId="2923527511" sldId="2147483721"/>
          </pc:sldLayoutMkLst>
        </pc:sldLayoutChg>
        <pc:sldLayoutChg chg="del">
          <pc:chgData name="Правиков Максим" userId="e93c3df319380ee8" providerId="Windows Live" clId="Web-{1763929C-37DD-43FF-9DF1-B647151468B8}" dt="2022-10-22T09:30:16.947" v="321"/>
          <pc:sldLayoutMkLst>
            <pc:docMk/>
            <pc:sldMasterMk cId="15894746" sldId="2147483720"/>
            <pc:sldLayoutMk cId="2030628386" sldId="2147483722"/>
          </pc:sldLayoutMkLst>
        </pc:sldLayoutChg>
        <pc:sldLayoutChg chg="del">
          <pc:chgData name="Правиков Максим" userId="e93c3df319380ee8" providerId="Windows Live" clId="Web-{1763929C-37DD-43FF-9DF1-B647151468B8}" dt="2022-10-22T09:30:16.947" v="321"/>
          <pc:sldLayoutMkLst>
            <pc:docMk/>
            <pc:sldMasterMk cId="15894746" sldId="2147483720"/>
            <pc:sldLayoutMk cId="282929012" sldId="2147483723"/>
          </pc:sldLayoutMkLst>
        </pc:sldLayoutChg>
        <pc:sldLayoutChg chg="del">
          <pc:chgData name="Правиков Максим" userId="e93c3df319380ee8" providerId="Windows Live" clId="Web-{1763929C-37DD-43FF-9DF1-B647151468B8}" dt="2022-10-22T09:30:16.947" v="321"/>
          <pc:sldLayoutMkLst>
            <pc:docMk/>
            <pc:sldMasterMk cId="15894746" sldId="2147483720"/>
            <pc:sldLayoutMk cId="4292907844" sldId="2147483724"/>
          </pc:sldLayoutMkLst>
        </pc:sldLayoutChg>
        <pc:sldLayoutChg chg="del">
          <pc:chgData name="Правиков Максим" userId="e93c3df319380ee8" providerId="Windows Live" clId="Web-{1763929C-37DD-43FF-9DF1-B647151468B8}" dt="2022-10-22T09:30:16.947" v="321"/>
          <pc:sldLayoutMkLst>
            <pc:docMk/>
            <pc:sldMasterMk cId="15894746" sldId="2147483720"/>
            <pc:sldLayoutMk cId="4046460717" sldId="2147483725"/>
          </pc:sldLayoutMkLst>
        </pc:sldLayoutChg>
        <pc:sldLayoutChg chg="del">
          <pc:chgData name="Правиков Максим" userId="e93c3df319380ee8" providerId="Windows Live" clId="Web-{1763929C-37DD-43FF-9DF1-B647151468B8}" dt="2022-10-22T09:30:16.947" v="321"/>
          <pc:sldLayoutMkLst>
            <pc:docMk/>
            <pc:sldMasterMk cId="15894746" sldId="2147483720"/>
            <pc:sldLayoutMk cId="8893049" sldId="2147483726"/>
          </pc:sldLayoutMkLst>
        </pc:sldLayoutChg>
        <pc:sldLayoutChg chg="del">
          <pc:chgData name="Правиков Максим" userId="e93c3df319380ee8" providerId="Windows Live" clId="Web-{1763929C-37DD-43FF-9DF1-B647151468B8}" dt="2022-10-22T09:30:16.947" v="321"/>
          <pc:sldLayoutMkLst>
            <pc:docMk/>
            <pc:sldMasterMk cId="15894746" sldId="2147483720"/>
            <pc:sldLayoutMk cId="449666646" sldId="2147483727"/>
          </pc:sldLayoutMkLst>
        </pc:sldLayoutChg>
        <pc:sldLayoutChg chg="del">
          <pc:chgData name="Правиков Максим" userId="e93c3df319380ee8" providerId="Windows Live" clId="Web-{1763929C-37DD-43FF-9DF1-B647151468B8}" dt="2022-10-22T09:30:16.947" v="321"/>
          <pc:sldLayoutMkLst>
            <pc:docMk/>
            <pc:sldMasterMk cId="15894746" sldId="2147483720"/>
            <pc:sldLayoutMk cId="3119286401" sldId="2147483728"/>
          </pc:sldLayoutMkLst>
        </pc:sldLayoutChg>
        <pc:sldLayoutChg chg="del">
          <pc:chgData name="Правиков Максим" userId="e93c3df319380ee8" providerId="Windows Live" clId="Web-{1763929C-37DD-43FF-9DF1-B647151468B8}" dt="2022-10-22T09:30:16.947" v="321"/>
          <pc:sldLayoutMkLst>
            <pc:docMk/>
            <pc:sldMasterMk cId="15894746" sldId="2147483720"/>
            <pc:sldLayoutMk cId="2669573994" sldId="2147483729"/>
          </pc:sldLayoutMkLst>
        </pc:sldLayoutChg>
        <pc:sldLayoutChg chg="del">
          <pc:chgData name="Правиков Максим" userId="e93c3df319380ee8" providerId="Windows Live" clId="Web-{1763929C-37DD-43FF-9DF1-B647151468B8}" dt="2022-10-22T09:30:16.947" v="321"/>
          <pc:sldLayoutMkLst>
            <pc:docMk/>
            <pc:sldMasterMk cId="15894746" sldId="2147483720"/>
            <pc:sldLayoutMk cId="83147912" sldId="2147483730"/>
          </pc:sldLayoutMkLst>
        </pc:sldLayoutChg>
        <pc:sldLayoutChg chg="del">
          <pc:chgData name="Правиков Максим" userId="e93c3df319380ee8" providerId="Windows Live" clId="Web-{1763929C-37DD-43FF-9DF1-B647151468B8}" dt="2022-10-22T09:30:16.947" v="321"/>
          <pc:sldLayoutMkLst>
            <pc:docMk/>
            <pc:sldMasterMk cId="15894746" sldId="2147483720"/>
            <pc:sldLayoutMk cId="398678910" sldId="2147483731"/>
          </pc:sldLayoutMkLst>
        </pc:sldLayoutChg>
      </pc:sldMasterChg>
      <pc:sldMasterChg chg="add addSldLayout modSldLayout">
        <pc:chgData name="Правиков Максим" userId="e93c3df319380ee8" providerId="Windows Live" clId="Web-{1763929C-37DD-43FF-9DF1-B647151468B8}" dt="2022-10-22T09:30:16.947" v="321"/>
        <pc:sldMasterMkLst>
          <pc:docMk/>
          <pc:sldMasterMk cId="2353842560" sldId="2147483732"/>
        </pc:sldMasterMkLst>
        <pc:sldLayoutChg chg="add mod replId">
          <pc:chgData name="Правиков Максим" userId="e93c3df319380ee8" providerId="Windows Live" clId="Web-{1763929C-37DD-43FF-9DF1-B647151468B8}" dt="2022-10-22T09:30:16.947" v="321"/>
          <pc:sldLayoutMkLst>
            <pc:docMk/>
            <pc:sldMasterMk cId="2353842560" sldId="2147483732"/>
            <pc:sldLayoutMk cId="2246341661" sldId="2147483733"/>
          </pc:sldLayoutMkLst>
        </pc:sldLayoutChg>
        <pc:sldLayoutChg chg="add mod replId">
          <pc:chgData name="Правиков Максим" userId="e93c3df319380ee8" providerId="Windows Live" clId="Web-{1763929C-37DD-43FF-9DF1-B647151468B8}" dt="2022-10-22T09:30:16.947" v="321"/>
          <pc:sldLayoutMkLst>
            <pc:docMk/>
            <pc:sldMasterMk cId="2353842560" sldId="2147483732"/>
            <pc:sldLayoutMk cId="1318939867" sldId="2147483734"/>
          </pc:sldLayoutMkLst>
        </pc:sldLayoutChg>
        <pc:sldLayoutChg chg="add mod replId">
          <pc:chgData name="Правиков Максим" userId="e93c3df319380ee8" providerId="Windows Live" clId="Web-{1763929C-37DD-43FF-9DF1-B647151468B8}" dt="2022-10-22T09:30:16.947" v="321"/>
          <pc:sldLayoutMkLst>
            <pc:docMk/>
            <pc:sldMasterMk cId="2353842560" sldId="2147483732"/>
            <pc:sldLayoutMk cId="3817622899" sldId="2147483735"/>
          </pc:sldLayoutMkLst>
        </pc:sldLayoutChg>
        <pc:sldLayoutChg chg="add mod replId">
          <pc:chgData name="Правиков Максим" userId="e93c3df319380ee8" providerId="Windows Live" clId="Web-{1763929C-37DD-43FF-9DF1-B647151468B8}" dt="2022-10-22T09:30:16.947" v="321"/>
          <pc:sldLayoutMkLst>
            <pc:docMk/>
            <pc:sldMasterMk cId="2353842560" sldId="2147483732"/>
            <pc:sldLayoutMk cId="2267411209" sldId="2147483736"/>
          </pc:sldLayoutMkLst>
        </pc:sldLayoutChg>
        <pc:sldLayoutChg chg="add mod replId">
          <pc:chgData name="Правиков Максим" userId="e93c3df319380ee8" providerId="Windows Live" clId="Web-{1763929C-37DD-43FF-9DF1-B647151468B8}" dt="2022-10-22T09:30:16.947" v="321"/>
          <pc:sldLayoutMkLst>
            <pc:docMk/>
            <pc:sldMasterMk cId="2353842560" sldId="2147483732"/>
            <pc:sldLayoutMk cId="20476647" sldId="2147483737"/>
          </pc:sldLayoutMkLst>
        </pc:sldLayoutChg>
        <pc:sldLayoutChg chg="add mod replId">
          <pc:chgData name="Правиков Максим" userId="e93c3df319380ee8" providerId="Windows Live" clId="Web-{1763929C-37DD-43FF-9DF1-B647151468B8}" dt="2022-10-22T09:30:16.947" v="321"/>
          <pc:sldLayoutMkLst>
            <pc:docMk/>
            <pc:sldMasterMk cId="2353842560" sldId="2147483732"/>
            <pc:sldLayoutMk cId="1065975472" sldId="2147483738"/>
          </pc:sldLayoutMkLst>
        </pc:sldLayoutChg>
        <pc:sldLayoutChg chg="add mod replId">
          <pc:chgData name="Правиков Максим" userId="e93c3df319380ee8" providerId="Windows Live" clId="Web-{1763929C-37DD-43FF-9DF1-B647151468B8}" dt="2022-10-22T09:30:16.947" v="321"/>
          <pc:sldLayoutMkLst>
            <pc:docMk/>
            <pc:sldMasterMk cId="2353842560" sldId="2147483732"/>
            <pc:sldLayoutMk cId="916927877" sldId="2147483739"/>
          </pc:sldLayoutMkLst>
        </pc:sldLayoutChg>
        <pc:sldLayoutChg chg="add mod replId">
          <pc:chgData name="Правиков Максим" userId="e93c3df319380ee8" providerId="Windows Live" clId="Web-{1763929C-37DD-43FF-9DF1-B647151468B8}" dt="2022-10-22T09:30:16.947" v="321"/>
          <pc:sldLayoutMkLst>
            <pc:docMk/>
            <pc:sldMasterMk cId="2353842560" sldId="2147483732"/>
            <pc:sldLayoutMk cId="2587932506" sldId="2147483740"/>
          </pc:sldLayoutMkLst>
        </pc:sldLayoutChg>
        <pc:sldLayoutChg chg="add mod replId">
          <pc:chgData name="Правиков Максим" userId="e93c3df319380ee8" providerId="Windows Live" clId="Web-{1763929C-37DD-43FF-9DF1-B647151468B8}" dt="2022-10-22T09:30:16.947" v="321"/>
          <pc:sldLayoutMkLst>
            <pc:docMk/>
            <pc:sldMasterMk cId="2353842560" sldId="2147483732"/>
            <pc:sldLayoutMk cId="1139940701" sldId="2147483741"/>
          </pc:sldLayoutMkLst>
        </pc:sldLayoutChg>
        <pc:sldLayoutChg chg="add mod replId">
          <pc:chgData name="Правиков Максим" userId="e93c3df319380ee8" providerId="Windows Live" clId="Web-{1763929C-37DD-43FF-9DF1-B647151468B8}" dt="2022-10-22T09:30:16.947" v="321"/>
          <pc:sldLayoutMkLst>
            <pc:docMk/>
            <pc:sldMasterMk cId="2353842560" sldId="2147483732"/>
            <pc:sldLayoutMk cId="1074942088" sldId="2147483742"/>
          </pc:sldLayoutMkLst>
        </pc:sldLayoutChg>
        <pc:sldLayoutChg chg="add mod replId">
          <pc:chgData name="Правиков Максим" userId="e93c3df319380ee8" providerId="Windows Live" clId="Web-{1763929C-37DD-43FF-9DF1-B647151468B8}" dt="2022-10-22T09:30:16.947" v="321"/>
          <pc:sldLayoutMkLst>
            <pc:docMk/>
            <pc:sldMasterMk cId="2353842560" sldId="2147483732"/>
            <pc:sldLayoutMk cId="3278064186" sldId="2147483743"/>
          </pc:sldLayoutMkLst>
        </pc:sldLayoutChg>
      </pc:sldMasterChg>
    </pc:docChg>
  </pc:docChgLst>
  <pc:docChgLst>
    <pc:chgData name="Правиков Максим" userId="e93c3df319380ee8" providerId="Windows Live" clId="Web-{E470B5EB-A9A9-4483-AC37-6D531CC9825F}"/>
    <pc:docChg chg="addSld delSld modSld">
      <pc:chgData name="Правиков Максим" userId="e93c3df319380ee8" providerId="Windows Live" clId="Web-{E470B5EB-A9A9-4483-AC37-6D531CC9825F}" dt="2023-02-10T17:36:13.213" v="77"/>
      <pc:docMkLst>
        <pc:docMk/>
      </pc:docMkLst>
      <pc:sldChg chg="addSp modSp">
        <pc:chgData name="Правиков Максим" userId="e93c3df319380ee8" providerId="Windows Live" clId="Web-{E470B5EB-A9A9-4483-AC37-6D531CC9825F}" dt="2023-02-10T17:36:13.213" v="77"/>
        <pc:sldMkLst>
          <pc:docMk/>
          <pc:sldMk cId="2379921293" sldId="262"/>
        </pc:sldMkLst>
        <pc:spChg chg="mod">
          <ac:chgData name="Правиков Максим" userId="e93c3df319380ee8" providerId="Windows Live" clId="Web-{E470B5EB-A9A9-4483-AC37-6D531CC9825F}" dt="2023-02-10T17:36:13.213" v="77"/>
          <ac:spMkLst>
            <pc:docMk/>
            <pc:sldMk cId="2379921293" sldId="262"/>
            <ac:spMk id="2" creationId="{9E28E901-AAC4-78F7-3ED6-D3C7BA2947CA}"/>
          </ac:spMkLst>
        </pc:spChg>
        <pc:spChg chg="add">
          <ac:chgData name="Правиков Максим" userId="e93c3df319380ee8" providerId="Windows Live" clId="Web-{E470B5EB-A9A9-4483-AC37-6D531CC9825F}" dt="2023-02-10T17:36:13.213" v="77"/>
          <ac:spMkLst>
            <pc:docMk/>
            <pc:sldMk cId="2379921293" sldId="262"/>
            <ac:spMk id="7" creationId="{BACC6370-2D7E-4714-9D71-7542949D7D5D}"/>
          </ac:spMkLst>
        </pc:spChg>
        <pc:spChg chg="add">
          <ac:chgData name="Правиков Максим" userId="e93c3df319380ee8" providerId="Windows Live" clId="Web-{E470B5EB-A9A9-4483-AC37-6D531CC9825F}" dt="2023-02-10T17:36:13.213" v="77"/>
          <ac:spMkLst>
            <pc:docMk/>
            <pc:sldMk cId="2379921293" sldId="262"/>
            <ac:spMk id="8" creationId="{F68B3F68-107C-434F-AA38-110D5EA91B85}"/>
          </ac:spMkLst>
        </pc:spChg>
        <pc:spChg chg="add">
          <ac:chgData name="Правиков Максим" userId="e93c3df319380ee8" providerId="Windows Live" clId="Web-{E470B5EB-A9A9-4483-AC37-6D531CC9825F}" dt="2023-02-10T17:36:13.213" v="77"/>
          <ac:spMkLst>
            <pc:docMk/>
            <pc:sldMk cId="2379921293" sldId="262"/>
            <ac:spMk id="14" creationId="{AAD0DBB9-1A4B-4391-81D4-CB19F9AB918A}"/>
          </ac:spMkLst>
        </pc:spChg>
        <pc:spChg chg="add">
          <ac:chgData name="Правиков Максим" userId="e93c3df319380ee8" providerId="Windows Live" clId="Web-{E470B5EB-A9A9-4483-AC37-6D531CC9825F}" dt="2023-02-10T17:36:13.213" v="77"/>
          <ac:spMkLst>
            <pc:docMk/>
            <pc:sldMk cId="2379921293" sldId="262"/>
            <ac:spMk id="16" creationId="{063BBA22-50EA-4C4D-BE05-F1CE4E63AA56}"/>
          </ac:spMkLst>
        </pc:spChg>
        <pc:graphicFrameChg chg="mod modGraphic">
          <ac:chgData name="Правиков Максим" userId="e93c3df319380ee8" providerId="Windows Live" clId="Web-{E470B5EB-A9A9-4483-AC37-6D531CC9825F}" dt="2023-02-10T17:36:13.213" v="77"/>
          <ac:graphicFrameMkLst>
            <pc:docMk/>
            <pc:sldMk cId="2379921293" sldId="262"/>
            <ac:graphicFrameMk id="5" creationId="{15EBE45C-DD04-EBF4-6124-1D4BBA21E8B6}"/>
          </ac:graphicFrameMkLst>
        </pc:graphicFrameChg>
      </pc:sldChg>
      <pc:sldChg chg="modSp">
        <pc:chgData name="Правиков Максим" userId="e93c3df319380ee8" providerId="Windows Live" clId="Web-{E470B5EB-A9A9-4483-AC37-6D531CC9825F}" dt="2023-02-10T17:35:47.648" v="76" actId="20577"/>
        <pc:sldMkLst>
          <pc:docMk/>
          <pc:sldMk cId="3742595292" sldId="275"/>
        </pc:sldMkLst>
        <pc:spChg chg="mod">
          <ac:chgData name="Правиков Максим" userId="e93c3df319380ee8" providerId="Windows Live" clId="Web-{E470B5EB-A9A9-4483-AC37-6D531CC9825F}" dt="2023-02-10T17:35:47.648" v="76" actId="20577"/>
          <ac:spMkLst>
            <pc:docMk/>
            <pc:sldMk cId="3742595292" sldId="275"/>
            <ac:spMk id="3" creationId="{AD537052-7E08-65C9-29BD-616B37C9ED04}"/>
          </ac:spMkLst>
        </pc:spChg>
      </pc:sldChg>
      <pc:sldChg chg="addSp delSp modSp mod setBg setClrOvrMap">
        <pc:chgData name="Правиков Максим" userId="e93c3df319380ee8" providerId="Windows Live" clId="Web-{E470B5EB-A9A9-4483-AC37-6D531CC9825F}" dt="2023-02-10T17:17:55.792" v="67"/>
        <pc:sldMkLst>
          <pc:docMk/>
          <pc:sldMk cId="3006705156" sldId="277"/>
        </pc:sldMkLst>
        <pc:spChg chg="mod">
          <ac:chgData name="Правиков Максим" userId="e93c3df319380ee8" providerId="Windows Live" clId="Web-{E470B5EB-A9A9-4483-AC37-6D531CC9825F}" dt="2023-02-10T17:17:55.792" v="67"/>
          <ac:spMkLst>
            <pc:docMk/>
            <pc:sldMk cId="3006705156" sldId="277"/>
            <ac:spMk id="2" creationId="{B1E0F3F2-3D74-0C74-B258-31421D174CEC}"/>
          </ac:spMkLst>
        </pc:spChg>
        <pc:spChg chg="mod ord">
          <ac:chgData name="Правиков Максим" userId="e93c3df319380ee8" providerId="Windows Live" clId="Web-{E470B5EB-A9A9-4483-AC37-6D531CC9825F}" dt="2023-02-10T17:17:55.792" v="67"/>
          <ac:spMkLst>
            <pc:docMk/>
            <pc:sldMk cId="3006705156" sldId="277"/>
            <ac:spMk id="3" creationId="{20B63A05-54B8-58AF-87AE-F4B2E39BFF4E}"/>
          </ac:spMkLst>
        </pc:spChg>
        <pc:spChg chg="del">
          <ac:chgData name="Правиков Максим" userId="e93c3df319380ee8" providerId="Windows Live" clId="Web-{E470B5EB-A9A9-4483-AC37-6D531CC9825F}" dt="2023-02-10T17:17:55.792" v="67"/>
          <ac:spMkLst>
            <pc:docMk/>
            <pc:sldMk cId="3006705156" sldId="277"/>
            <ac:spMk id="17" creationId="{38468727-63BE-4191-B4A6-C30C82C0E986}"/>
          </ac:spMkLst>
        </pc:spChg>
        <pc:spChg chg="del">
          <ac:chgData name="Правиков Максим" userId="e93c3df319380ee8" providerId="Windows Live" clId="Web-{E470B5EB-A9A9-4483-AC37-6D531CC9825F}" dt="2023-02-10T17:17:55.792" v="67"/>
          <ac:spMkLst>
            <pc:docMk/>
            <pc:sldMk cId="3006705156" sldId="277"/>
            <ac:spMk id="19" creationId="{9D355BB6-1BB8-4828-B246-CFB31742D7B8}"/>
          </ac:spMkLst>
        </pc:spChg>
        <pc:spChg chg="del">
          <ac:chgData name="Правиков Максим" userId="e93c3df319380ee8" providerId="Windows Live" clId="Web-{E470B5EB-A9A9-4483-AC37-6D531CC9825F}" dt="2023-02-10T17:17:55.792" v="67"/>
          <ac:spMkLst>
            <pc:docMk/>
            <pc:sldMk cId="3006705156" sldId="277"/>
            <ac:spMk id="21" creationId="{CA52A9B9-B2B3-46F0-9D53-0EFF9905BF8F}"/>
          </ac:spMkLst>
        </pc:spChg>
        <pc:spChg chg="add">
          <ac:chgData name="Правиков Максим" userId="e93c3df319380ee8" providerId="Windows Live" clId="Web-{E470B5EB-A9A9-4483-AC37-6D531CC9825F}" dt="2023-02-10T17:17:55.792" v="67"/>
          <ac:spMkLst>
            <pc:docMk/>
            <pc:sldMk cId="3006705156" sldId="277"/>
            <ac:spMk id="26" creationId="{2EEE8F11-3582-44B7-9869-F2D26D7DD9D4}"/>
          </ac:spMkLst>
        </pc:spChg>
        <pc:spChg chg="add">
          <ac:chgData name="Правиков Максим" userId="e93c3df319380ee8" providerId="Windows Live" clId="Web-{E470B5EB-A9A9-4483-AC37-6D531CC9825F}" dt="2023-02-10T17:17:55.792" v="67"/>
          <ac:spMkLst>
            <pc:docMk/>
            <pc:sldMk cId="3006705156" sldId="277"/>
            <ac:spMk id="28" creationId="{2141F1CC-6A53-4BCF-9127-AABB52E2497E}"/>
          </ac:spMkLst>
        </pc:spChg>
        <pc:spChg chg="add">
          <ac:chgData name="Правиков Максим" userId="e93c3df319380ee8" providerId="Windows Live" clId="Web-{E470B5EB-A9A9-4483-AC37-6D531CC9825F}" dt="2023-02-10T17:17:55.792" v="67"/>
          <ac:spMkLst>
            <pc:docMk/>
            <pc:sldMk cId="3006705156" sldId="277"/>
            <ac:spMk id="30" creationId="{561B2B49-7142-4CA8-A929-4671548E6A5A}"/>
          </ac:spMkLst>
        </pc:spChg>
        <pc:picChg chg="mod">
          <ac:chgData name="Правиков Максим" userId="e93c3df319380ee8" providerId="Windows Live" clId="Web-{E470B5EB-A9A9-4483-AC37-6D531CC9825F}" dt="2023-02-10T17:17:55.792" v="67"/>
          <ac:picMkLst>
            <pc:docMk/>
            <pc:sldMk cId="3006705156" sldId="277"/>
            <ac:picMk id="4" creationId="{92788235-9835-4835-E63A-2655299C8234}"/>
          </ac:picMkLst>
        </pc:picChg>
        <pc:picChg chg="add mod ord">
          <ac:chgData name="Правиков Максим" userId="e93c3df319380ee8" providerId="Windows Live" clId="Web-{E470B5EB-A9A9-4483-AC37-6D531CC9825F}" dt="2023-02-10T17:17:55.792" v="67"/>
          <ac:picMkLst>
            <pc:docMk/>
            <pc:sldMk cId="3006705156" sldId="277"/>
            <ac:picMk id="5" creationId="{5F92B938-18A9-6D11-5E5B-2D73704711F9}"/>
          </ac:picMkLst>
        </pc:picChg>
        <pc:picChg chg="mod">
          <ac:chgData name="Правиков Максим" userId="e93c3df319380ee8" providerId="Windows Live" clId="Web-{E470B5EB-A9A9-4483-AC37-6D531CC9825F}" dt="2023-02-10T17:17:55.792" v="67"/>
          <ac:picMkLst>
            <pc:docMk/>
            <pc:sldMk cId="3006705156" sldId="277"/>
            <ac:picMk id="12" creationId="{CD2D68E7-F8A6-EF64-24DA-957F8C5A0FD0}"/>
          </ac:picMkLst>
        </pc:picChg>
      </pc:sldChg>
      <pc:sldChg chg="delSp del">
        <pc:chgData name="Правиков Максим" userId="e93c3df319380ee8" providerId="Windows Live" clId="Web-{E470B5EB-A9A9-4483-AC37-6D531CC9825F}" dt="2023-02-10T17:13:11.663" v="55"/>
        <pc:sldMkLst>
          <pc:docMk/>
          <pc:sldMk cId="3150621082" sldId="278"/>
        </pc:sldMkLst>
        <pc:picChg chg="del">
          <ac:chgData name="Правиков Максим" userId="e93c3df319380ee8" providerId="Windows Live" clId="Web-{E470B5EB-A9A9-4483-AC37-6D531CC9825F}" dt="2023-02-10T16:28:24.789" v="0"/>
          <ac:picMkLst>
            <pc:docMk/>
            <pc:sldMk cId="3150621082" sldId="278"/>
            <ac:picMk id="4" creationId="{EBB6B96C-9163-6959-9523-BD5C19261001}"/>
          </ac:picMkLst>
        </pc:picChg>
      </pc:sldChg>
      <pc:sldChg chg="addSp delSp modSp new mod setBg">
        <pc:chgData name="Правиков Максим" userId="e93c3df319380ee8" providerId="Windows Live" clId="Web-{E470B5EB-A9A9-4483-AC37-6D531CC9825F}" dt="2023-02-10T16:41:22.435" v="54" actId="14100"/>
        <pc:sldMkLst>
          <pc:docMk/>
          <pc:sldMk cId="2276358003" sldId="279"/>
        </pc:sldMkLst>
        <pc:spChg chg="mod">
          <ac:chgData name="Правиков Максим" userId="e93c3df319380ee8" providerId="Windows Live" clId="Web-{E470B5EB-A9A9-4483-AC37-6D531CC9825F}" dt="2023-02-10T16:34:56.127" v="41" actId="20577"/>
          <ac:spMkLst>
            <pc:docMk/>
            <pc:sldMk cId="2276358003" sldId="279"/>
            <ac:spMk id="2" creationId="{1EC0A801-492F-E520-4B32-28B825F0CB48}"/>
          </ac:spMkLst>
        </pc:spChg>
        <pc:spChg chg="mod">
          <ac:chgData name="Правиков Максим" userId="e93c3df319380ee8" providerId="Windows Live" clId="Web-{E470B5EB-A9A9-4483-AC37-6D531CC9825F}" dt="2023-02-10T16:41:18.419" v="53" actId="20577"/>
          <ac:spMkLst>
            <pc:docMk/>
            <pc:sldMk cId="2276358003" sldId="279"/>
            <ac:spMk id="3" creationId="{A293E980-34A4-E8D7-F90F-E7C30A907E83}"/>
          </ac:spMkLst>
        </pc:spChg>
        <pc:spChg chg="add del">
          <ac:chgData name="Правиков Максим" userId="e93c3df319380ee8" providerId="Windows Live" clId="Web-{E470B5EB-A9A9-4483-AC37-6D531CC9825F}" dt="2023-02-10T16:33:34.578" v="20"/>
          <ac:spMkLst>
            <pc:docMk/>
            <pc:sldMk cId="2276358003" sldId="279"/>
            <ac:spMk id="10" creationId="{7FF47CB7-972F-479F-A36D-9E72D26EC8DA}"/>
          </ac:spMkLst>
        </pc:spChg>
        <pc:spChg chg="add del">
          <ac:chgData name="Правиков Максим" userId="e93c3df319380ee8" providerId="Windows Live" clId="Web-{E470B5EB-A9A9-4483-AC37-6D531CC9825F}" dt="2023-02-10T16:33:34.578" v="20"/>
          <ac:spMkLst>
            <pc:docMk/>
            <pc:sldMk cId="2276358003" sldId="279"/>
            <ac:spMk id="12" creationId="{0D153B68-5844-490D-8E67-F616D6D721CA}"/>
          </ac:spMkLst>
        </pc:spChg>
        <pc:spChg chg="add del">
          <ac:chgData name="Правиков Максим" userId="e93c3df319380ee8" providerId="Windows Live" clId="Web-{E470B5EB-A9A9-4483-AC37-6D531CC9825F}" dt="2023-02-10T16:33:34.578" v="20"/>
          <ac:spMkLst>
            <pc:docMk/>
            <pc:sldMk cId="2276358003" sldId="279"/>
            <ac:spMk id="14" creationId="{9A0D773F-7A7D-4DBB-9DEA-86BB8B8F4BC8}"/>
          </ac:spMkLst>
        </pc:spChg>
        <pc:spChg chg="add">
          <ac:chgData name="Правиков Максим" userId="e93c3df319380ee8" providerId="Windows Live" clId="Web-{E470B5EB-A9A9-4483-AC37-6D531CC9825F}" dt="2023-02-10T16:33:34.578" v="21"/>
          <ac:spMkLst>
            <pc:docMk/>
            <pc:sldMk cId="2276358003" sldId="279"/>
            <ac:spMk id="16" creationId="{E6995CE5-F890-4ABA-82A2-26507CE8D2A3}"/>
          </ac:spMkLst>
        </pc:spChg>
        <pc:spChg chg="add">
          <ac:chgData name="Правиков Максим" userId="e93c3df319380ee8" providerId="Windows Live" clId="Web-{E470B5EB-A9A9-4483-AC37-6D531CC9825F}" dt="2023-02-10T16:33:34.578" v="21"/>
          <ac:spMkLst>
            <pc:docMk/>
            <pc:sldMk cId="2276358003" sldId="279"/>
            <ac:spMk id="17" creationId="{058A14AF-9FB5-4CC7-BA35-E8E85D3EDF0E}"/>
          </ac:spMkLst>
        </pc:spChg>
        <pc:spChg chg="add">
          <ac:chgData name="Правиков Максим" userId="e93c3df319380ee8" providerId="Windows Live" clId="Web-{E470B5EB-A9A9-4483-AC37-6D531CC9825F}" dt="2023-02-10T16:33:34.578" v="21"/>
          <ac:spMkLst>
            <pc:docMk/>
            <pc:sldMk cId="2276358003" sldId="279"/>
            <ac:spMk id="18" creationId="{3A9A4357-BD1D-4622-A4FE-766E6AB8DE84}"/>
          </ac:spMkLst>
        </pc:spChg>
        <pc:spChg chg="add">
          <ac:chgData name="Правиков Максим" userId="e93c3df319380ee8" providerId="Windows Live" clId="Web-{E470B5EB-A9A9-4483-AC37-6D531CC9825F}" dt="2023-02-10T16:33:34.578" v="21"/>
          <ac:spMkLst>
            <pc:docMk/>
            <pc:sldMk cId="2276358003" sldId="279"/>
            <ac:spMk id="19" creationId="{E659831F-0D9A-4C63-9EBB-8435B85A440F}"/>
          </ac:spMkLst>
        </pc:spChg>
        <pc:picChg chg="add del mod">
          <ac:chgData name="Правиков Максим" userId="e93c3df319380ee8" providerId="Windows Live" clId="Web-{E470B5EB-A9A9-4483-AC37-6D531CC9825F}" dt="2023-02-10T16:33:22.562" v="17"/>
          <ac:picMkLst>
            <pc:docMk/>
            <pc:sldMk cId="2276358003" sldId="279"/>
            <ac:picMk id="4" creationId="{2F876A07-69A2-5336-E7BF-1AA963669B68}"/>
          </ac:picMkLst>
        </pc:picChg>
        <pc:picChg chg="add del mod">
          <ac:chgData name="Правиков Максим" userId="e93c3df319380ee8" providerId="Windows Live" clId="Web-{E470B5EB-A9A9-4483-AC37-6D531CC9825F}" dt="2023-02-10T16:33:40.125" v="22"/>
          <ac:picMkLst>
            <pc:docMk/>
            <pc:sldMk cId="2276358003" sldId="279"/>
            <ac:picMk id="5" creationId="{95722756-B0C8-DBB1-3036-390875036BF1}"/>
          </ac:picMkLst>
        </pc:picChg>
        <pc:picChg chg="add del mod">
          <ac:chgData name="Правиков Максим" userId="e93c3df319380ee8" providerId="Windows Live" clId="Web-{E470B5EB-A9A9-4483-AC37-6D531CC9825F}" dt="2023-02-10T16:34:29.955" v="30"/>
          <ac:picMkLst>
            <pc:docMk/>
            <pc:sldMk cId="2276358003" sldId="279"/>
            <ac:picMk id="6" creationId="{4C721D57-328C-F267-D21C-7F072825655E}"/>
          </ac:picMkLst>
        </pc:picChg>
        <pc:picChg chg="add del mod">
          <ac:chgData name="Правиков Максим" userId="e93c3df319380ee8" providerId="Windows Live" clId="Web-{E470B5EB-A9A9-4483-AC37-6D531CC9825F}" dt="2023-02-10T16:39:17.228" v="46"/>
          <ac:picMkLst>
            <pc:docMk/>
            <pc:sldMk cId="2276358003" sldId="279"/>
            <ac:picMk id="7" creationId="{42991C11-5243-148D-E867-47CC17A15FE4}"/>
          </ac:picMkLst>
        </pc:picChg>
        <pc:picChg chg="add mod">
          <ac:chgData name="Правиков Максим" userId="e93c3df319380ee8" providerId="Windows Live" clId="Web-{E470B5EB-A9A9-4483-AC37-6D531CC9825F}" dt="2023-02-10T16:41:22.435" v="54" actId="14100"/>
          <ac:picMkLst>
            <pc:docMk/>
            <pc:sldMk cId="2276358003" sldId="279"/>
            <ac:picMk id="8" creationId="{6836B8B2-195C-B723-D4C1-6CE11D4F593C}"/>
          </ac:picMkLst>
        </pc:picChg>
      </pc:sldChg>
      <pc:sldChg chg="modSp new del">
        <pc:chgData name="Правиков Максим" userId="e93c3df319380ee8" providerId="Windows Live" clId="Web-{E470B5EB-A9A9-4483-AC37-6D531CC9825F}" dt="2023-02-10T17:18:02.933" v="68"/>
        <pc:sldMkLst>
          <pc:docMk/>
          <pc:sldMk cId="3988244294" sldId="280"/>
        </pc:sldMkLst>
        <pc:spChg chg="mod">
          <ac:chgData name="Правиков Максим" userId="e93c3df319380ee8" providerId="Windows Live" clId="Web-{E470B5EB-A9A9-4483-AC37-6D531CC9825F}" dt="2023-02-10T17:14:06.932" v="58" actId="20577"/>
          <ac:spMkLst>
            <pc:docMk/>
            <pc:sldMk cId="3988244294" sldId="280"/>
            <ac:spMk id="2" creationId="{5EF56962-2F46-9882-F98A-B0F441782268}"/>
          </ac:spMkLst>
        </pc:spChg>
      </pc:sldChg>
    </pc:docChg>
  </pc:docChgLst>
  <pc:docChgLst>
    <pc:chgData name="Правиков Максим" userId="e93c3df319380ee8" providerId="Windows Live" clId="Web-{70B6A5C5-0984-4AA7-BC3B-7338579421F8}"/>
    <pc:docChg chg="addSld modSld sldOrd">
      <pc:chgData name="Правиков Максим" userId="e93c3df319380ee8" providerId="Windows Live" clId="Web-{70B6A5C5-0984-4AA7-BC3B-7338579421F8}" dt="2022-11-19T10:46:14.229" v="59" actId="20577"/>
      <pc:docMkLst>
        <pc:docMk/>
      </pc:docMkLst>
      <pc:sldChg chg="addSp delSp modSp new mod setBg">
        <pc:chgData name="Правиков Максим" userId="e93c3df319380ee8" providerId="Windows Live" clId="Web-{70B6A5C5-0984-4AA7-BC3B-7338579421F8}" dt="2022-11-19T10:46:14.229" v="59" actId="20577"/>
        <pc:sldMkLst>
          <pc:docMk/>
          <pc:sldMk cId="1669439611" sldId="272"/>
        </pc:sldMkLst>
        <pc:spChg chg="mod">
          <ac:chgData name="Правиков Максим" userId="e93c3df319380ee8" providerId="Windows Live" clId="Web-{70B6A5C5-0984-4AA7-BC3B-7338579421F8}" dt="2022-11-19T10:46:06.167" v="57"/>
          <ac:spMkLst>
            <pc:docMk/>
            <pc:sldMk cId="1669439611" sldId="272"/>
            <ac:spMk id="2" creationId="{E5D02494-7367-EF0A-B0F3-9EF324DA07D0}"/>
          </ac:spMkLst>
        </pc:spChg>
        <pc:spChg chg="mod">
          <ac:chgData name="Правиков Максим" userId="e93c3df319380ee8" providerId="Windows Live" clId="Web-{70B6A5C5-0984-4AA7-BC3B-7338579421F8}" dt="2022-11-19T10:46:14.229" v="59" actId="20577"/>
          <ac:spMkLst>
            <pc:docMk/>
            <pc:sldMk cId="1669439611" sldId="272"/>
            <ac:spMk id="3" creationId="{42417A7F-01E8-C54C-73F3-A266885EE094}"/>
          </ac:spMkLst>
        </pc:spChg>
        <pc:spChg chg="add del">
          <ac:chgData name="Правиков Максим" userId="e93c3df319380ee8" providerId="Windows Live" clId="Web-{70B6A5C5-0984-4AA7-BC3B-7338579421F8}" dt="2022-11-19T10:46:06.151" v="56"/>
          <ac:spMkLst>
            <pc:docMk/>
            <pc:sldMk cId="1669439611" sldId="272"/>
            <ac:spMk id="8" creationId="{907EF6B7-1338-4443-8C46-6A318D952DFD}"/>
          </ac:spMkLst>
        </pc:spChg>
        <pc:spChg chg="add del">
          <ac:chgData name="Правиков Максим" userId="e93c3df319380ee8" providerId="Windows Live" clId="Web-{70B6A5C5-0984-4AA7-BC3B-7338579421F8}" dt="2022-11-19T10:46:06.151" v="56"/>
          <ac:spMkLst>
            <pc:docMk/>
            <pc:sldMk cId="1669439611" sldId="272"/>
            <ac:spMk id="10" creationId="{DAAE4CDD-124C-4DCF-9584-B6033B545DD5}"/>
          </ac:spMkLst>
        </pc:spChg>
        <pc:spChg chg="add del">
          <ac:chgData name="Правиков Максим" userId="e93c3df319380ee8" providerId="Windows Live" clId="Web-{70B6A5C5-0984-4AA7-BC3B-7338579421F8}" dt="2022-11-19T10:46:06.151" v="56"/>
          <ac:spMkLst>
            <pc:docMk/>
            <pc:sldMk cId="1669439611" sldId="272"/>
            <ac:spMk id="12" creationId="{081E4A58-353D-44AE-B2FC-2A74E2E400F7}"/>
          </ac:spMkLst>
        </pc:spChg>
        <pc:spChg chg="add">
          <ac:chgData name="Правиков Максим" userId="e93c3df319380ee8" providerId="Windows Live" clId="Web-{70B6A5C5-0984-4AA7-BC3B-7338579421F8}" dt="2022-11-19T10:46:06.167" v="57"/>
          <ac:spMkLst>
            <pc:docMk/>
            <pc:sldMk cId="1669439611" sldId="272"/>
            <ac:spMk id="14" creationId="{777A147A-9ED8-46B4-8660-1B3C2AA880B5}"/>
          </ac:spMkLst>
        </pc:spChg>
        <pc:spChg chg="add">
          <ac:chgData name="Правиков Максим" userId="e93c3df319380ee8" providerId="Windows Live" clId="Web-{70B6A5C5-0984-4AA7-BC3B-7338579421F8}" dt="2022-11-19T10:46:06.167" v="57"/>
          <ac:spMkLst>
            <pc:docMk/>
            <pc:sldMk cId="1669439611" sldId="272"/>
            <ac:spMk id="15" creationId="{5D6C15A0-C087-4593-8414-2B4EC1CDC3DE}"/>
          </ac:spMkLst>
        </pc:spChg>
      </pc:sldChg>
      <pc:sldChg chg="addSp delSp modSp new mod ord setBg">
        <pc:chgData name="Правиков Максим" userId="e93c3df319380ee8" providerId="Windows Live" clId="Web-{70B6A5C5-0984-4AA7-BC3B-7338579421F8}" dt="2022-11-19T10:45:48.354" v="54" actId="20577"/>
        <pc:sldMkLst>
          <pc:docMk/>
          <pc:sldMk cId="3350499709" sldId="273"/>
        </pc:sldMkLst>
        <pc:spChg chg="mod">
          <ac:chgData name="Правиков Максим" userId="e93c3df319380ee8" providerId="Windows Live" clId="Web-{70B6A5C5-0984-4AA7-BC3B-7338579421F8}" dt="2022-11-19T10:45:27.337" v="46"/>
          <ac:spMkLst>
            <pc:docMk/>
            <pc:sldMk cId="3350499709" sldId="273"/>
            <ac:spMk id="2" creationId="{A5CD3EAF-43F7-BD40-FF4F-BA563C55D703}"/>
          </ac:spMkLst>
        </pc:spChg>
        <pc:spChg chg="mod">
          <ac:chgData name="Правиков Максим" userId="e93c3df319380ee8" providerId="Windows Live" clId="Web-{70B6A5C5-0984-4AA7-BC3B-7338579421F8}" dt="2022-11-19T10:45:48.354" v="54" actId="20577"/>
          <ac:spMkLst>
            <pc:docMk/>
            <pc:sldMk cId="3350499709" sldId="273"/>
            <ac:spMk id="3" creationId="{E216726B-4487-227C-7A3A-99DF8D64A441}"/>
          </ac:spMkLst>
        </pc:spChg>
        <pc:spChg chg="add del">
          <ac:chgData name="Правиков Максим" userId="e93c3df319380ee8" providerId="Windows Live" clId="Web-{70B6A5C5-0984-4AA7-BC3B-7338579421F8}" dt="2022-11-19T10:45:27.337" v="46"/>
          <ac:spMkLst>
            <pc:docMk/>
            <pc:sldMk cId="3350499709" sldId="273"/>
            <ac:spMk id="9" creationId="{2B566528-1B12-4246-9431-5C2D7D081168}"/>
          </ac:spMkLst>
        </pc:spChg>
        <pc:spChg chg="add">
          <ac:chgData name="Правиков Максим" userId="e93c3df319380ee8" providerId="Windows Live" clId="Web-{70B6A5C5-0984-4AA7-BC3B-7338579421F8}" dt="2022-11-19T10:45:27.337" v="46"/>
          <ac:spMkLst>
            <pc:docMk/>
            <pc:sldMk cId="3350499709" sldId="273"/>
            <ac:spMk id="22" creationId="{DBC6133C-0615-4CE4-9132-37E609A9BDFA}"/>
          </ac:spMkLst>
        </pc:spChg>
        <pc:spChg chg="add">
          <ac:chgData name="Правиков Максим" userId="e93c3df319380ee8" providerId="Windows Live" clId="Web-{70B6A5C5-0984-4AA7-BC3B-7338579421F8}" dt="2022-11-19T10:45:27.337" v="46"/>
          <ac:spMkLst>
            <pc:docMk/>
            <pc:sldMk cId="3350499709" sldId="273"/>
            <ac:spMk id="24" creationId="{169CC832-2974-4E8D-90ED-3E2941BA7336}"/>
          </ac:spMkLst>
        </pc:spChg>
        <pc:spChg chg="add">
          <ac:chgData name="Правиков Максим" userId="e93c3df319380ee8" providerId="Windows Live" clId="Web-{70B6A5C5-0984-4AA7-BC3B-7338579421F8}" dt="2022-11-19T10:45:27.337" v="46"/>
          <ac:spMkLst>
            <pc:docMk/>
            <pc:sldMk cId="3350499709" sldId="273"/>
            <ac:spMk id="26" creationId="{55222F96-971A-4F90-B841-6BAB416C7AC1}"/>
          </ac:spMkLst>
        </pc:spChg>
        <pc:spChg chg="add">
          <ac:chgData name="Правиков Максим" userId="e93c3df319380ee8" providerId="Windows Live" clId="Web-{70B6A5C5-0984-4AA7-BC3B-7338579421F8}" dt="2022-11-19T10:45:27.337" v="46"/>
          <ac:spMkLst>
            <pc:docMk/>
            <pc:sldMk cId="3350499709" sldId="273"/>
            <ac:spMk id="28" creationId="{08980754-6F4B-43C9-B9BE-127B6BED6586}"/>
          </ac:spMkLst>
        </pc:spChg>
        <pc:spChg chg="add">
          <ac:chgData name="Правиков Максим" userId="e93c3df319380ee8" providerId="Windows Live" clId="Web-{70B6A5C5-0984-4AA7-BC3B-7338579421F8}" dt="2022-11-19T10:45:27.337" v="46"/>
          <ac:spMkLst>
            <pc:docMk/>
            <pc:sldMk cId="3350499709" sldId="273"/>
            <ac:spMk id="30" creationId="{2C1BBA94-3F40-40AA-8BB9-E69E25E537C1}"/>
          </ac:spMkLst>
        </pc:spChg>
        <pc:grpChg chg="add del">
          <ac:chgData name="Правиков Максим" userId="e93c3df319380ee8" providerId="Windows Live" clId="Web-{70B6A5C5-0984-4AA7-BC3B-7338579421F8}" dt="2022-11-19T10:45:27.337" v="46"/>
          <ac:grpSpMkLst>
            <pc:docMk/>
            <pc:sldMk cId="3350499709" sldId="273"/>
            <ac:grpSpMk id="11" creationId="{828A5161-06F1-46CF-8AD7-844680A59E13}"/>
          </ac:grpSpMkLst>
        </pc:grpChg>
        <pc:grpChg chg="add del">
          <ac:chgData name="Правиков Максим" userId="e93c3df319380ee8" providerId="Windows Live" clId="Web-{70B6A5C5-0984-4AA7-BC3B-7338579421F8}" dt="2022-11-19T10:45:27.337" v="46"/>
          <ac:grpSpMkLst>
            <pc:docMk/>
            <pc:sldMk cId="3350499709" sldId="273"/>
            <ac:grpSpMk id="15" creationId="{5995D10D-E9C9-47DB-AE7E-801FEF38F5C9}"/>
          </ac:grpSpMkLst>
        </pc:grpChg>
        <pc:picChg chg="add mod">
          <ac:chgData name="Правиков Максим" userId="e93c3df319380ee8" providerId="Windows Live" clId="Web-{70B6A5C5-0984-4AA7-BC3B-7338579421F8}" dt="2022-11-19T10:45:27.337" v="46"/>
          <ac:picMkLst>
            <pc:docMk/>
            <pc:sldMk cId="3350499709" sldId="273"/>
            <ac:picMk id="4" creationId="{54C258DC-1B1A-9D88-D152-FE085DBF5DEE}"/>
          </ac:picMkLst>
        </pc:picChg>
      </pc:sldChg>
    </pc:docChg>
  </pc:docChgLst>
  <pc:docChgLst>
    <pc:chgData name="Правиков Максим" userId="e93c3df319380ee8" providerId="Windows Live" clId="Web-{C2B88E79-8774-4A86-B565-E4F713FAED05}"/>
    <pc:docChg chg="delSld modSld sldOrd">
      <pc:chgData name="Правиков Максим" userId="e93c3df319380ee8" providerId="Windows Live" clId="Web-{C2B88E79-8774-4A86-B565-E4F713FAED05}" dt="2023-02-10T16:09:42.154" v="63" actId="20577"/>
      <pc:docMkLst>
        <pc:docMk/>
      </pc:docMkLst>
      <pc:sldChg chg="modSp">
        <pc:chgData name="Правиков Максим" userId="e93c3df319380ee8" providerId="Windows Live" clId="Web-{C2B88E79-8774-4A86-B565-E4F713FAED05}" dt="2023-02-10T14:37:21.767" v="6" actId="20577"/>
        <pc:sldMkLst>
          <pc:docMk/>
          <pc:sldMk cId="1351651579" sldId="256"/>
        </pc:sldMkLst>
        <pc:spChg chg="mod">
          <ac:chgData name="Правиков Максим" userId="e93c3df319380ee8" providerId="Windows Live" clId="Web-{C2B88E79-8774-4A86-B565-E4F713FAED05}" dt="2023-02-10T14:37:21.767" v="6" actId="20577"/>
          <ac:spMkLst>
            <pc:docMk/>
            <pc:sldMk cId="1351651579" sldId="256"/>
            <ac:spMk id="3" creationId="{00000000-0000-0000-0000-000000000000}"/>
          </ac:spMkLst>
        </pc:spChg>
      </pc:sldChg>
      <pc:sldChg chg="modSp">
        <pc:chgData name="Правиков Максим" userId="e93c3df319380ee8" providerId="Windows Live" clId="Web-{C2B88E79-8774-4A86-B565-E4F713FAED05}" dt="2023-02-10T15:42:25.979" v="11" actId="20577"/>
        <pc:sldMkLst>
          <pc:docMk/>
          <pc:sldMk cId="707364117" sldId="258"/>
        </pc:sldMkLst>
        <pc:graphicFrameChg chg="modGraphic">
          <ac:chgData name="Правиков Максим" userId="e93c3df319380ee8" providerId="Windows Live" clId="Web-{C2B88E79-8774-4A86-B565-E4F713FAED05}" dt="2023-02-10T15:42:25.979" v="11" actId="20577"/>
          <ac:graphicFrameMkLst>
            <pc:docMk/>
            <pc:sldMk cId="707364117" sldId="258"/>
            <ac:graphicFrameMk id="5" creationId="{8F07C082-2CAE-BDE8-1B32-A900C062FA26}"/>
          </ac:graphicFrameMkLst>
        </pc:graphicFrameChg>
      </pc:sldChg>
      <pc:sldChg chg="modSp">
        <pc:chgData name="Правиков Максим" userId="e93c3df319380ee8" providerId="Windows Live" clId="Web-{C2B88E79-8774-4A86-B565-E4F713FAED05}" dt="2023-02-10T16:09:42.154" v="63" actId="20577"/>
        <pc:sldMkLst>
          <pc:docMk/>
          <pc:sldMk cId="1669439611" sldId="272"/>
        </pc:sldMkLst>
        <pc:spChg chg="mod">
          <ac:chgData name="Правиков Максим" userId="e93c3df319380ee8" providerId="Windows Live" clId="Web-{C2B88E79-8774-4A86-B565-E4F713FAED05}" dt="2023-02-10T16:09:42.154" v="63" actId="20577"/>
          <ac:spMkLst>
            <pc:docMk/>
            <pc:sldMk cId="1669439611" sldId="272"/>
            <ac:spMk id="3" creationId="{42417A7F-01E8-C54C-73F3-A266885EE094}"/>
          </ac:spMkLst>
        </pc:spChg>
      </pc:sldChg>
      <pc:sldChg chg="modSp ord">
        <pc:chgData name="Правиков Максим" userId="e93c3df319380ee8" providerId="Windows Live" clId="Web-{C2B88E79-8774-4A86-B565-E4F713FAED05}" dt="2023-02-10T16:04:42.493" v="59" actId="20577"/>
        <pc:sldMkLst>
          <pc:docMk/>
          <pc:sldMk cId="3350499709" sldId="273"/>
        </pc:sldMkLst>
        <pc:spChg chg="mod">
          <ac:chgData name="Правиков Максим" userId="e93c3df319380ee8" providerId="Windows Live" clId="Web-{C2B88E79-8774-4A86-B565-E4F713FAED05}" dt="2023-02-10T16:03:54.396" v="36" actId="1076"/>
          <ac:spMkLst>
            <pc:docMk/>
            <pc:sldMk cId="3350499709" sldId="273"/>
            <ac:spMk id="2" creationId="{A5CD3EAF-43F7-BD40-FF4F-BA563C55D703}"/>
          </ac:spMkLst>
        </pc:spChg>
        <pc:spChg chg="mod">
          <ac:chgData name="Правиков Максим" userId="e93c3df319380ee8" providerId="Windows Live" clId="Web-{C2B88E79-8774-4A86-B565-E4F713FAED05}" dt="2023-02-10T16:04:42.493" v="59" actId="20577"/>
          <ac:spMkLst>
            <pc:docMk/>
            <pc:sldMk cId="3350499709" sldId="273"/>
            <ac:spMk id="3" creationId="{E216726B-4487-227C-7A3A-99DF8D64A441}"/>
          </ac:spMkLst>
        </pc:spChg>
        <pc:picChg chg="mod">
          <ac:chgData name="Правиков Максим" userId="e93c3df319380ee8" providerId="Windows Live" clId="Web-{C2B88E79-8774-4A86-B565-E4F713FAED05}" dt="2023-02-10T15:50:45.592" v="23" actId="1076"/>
          <ac:picMkLst>
            <pc:docMk/>
            <pc:sldMk cId="3350499709" sldId="273"/>
            <ac:picMk id="4" creationId="{1398F0C9-57CE-5EE3-6FF3-53A4A0E48A47}"/>
          </ac:picMkLst>
        </pc:picChg>
        <pc:picChg chg="mod">
          <ac:chgData name="Правиков Максим" userId="e93c3df319380ee8" providerId="Windows Live" clId="Web-{C2B88E79-8774-4A86-B565-E4F713FAED05}" dt="2023-02-10T15:51:12.437" v="28" actId="14100"/>
          <ac:picMkLst>
            <pc:docMk/>
            <pc:sldMk cId="3350499709" sldId="273"/>
            <ac:picMk id="6" creationId="{CF8D75FA-C2D6-C3EE-1F21-D0B58BE5C68D}"/>
          </ac:picMkLst>
        </pc:picChg>
      </pc:sldChg>
      <pc:sldChg chg="ord">
        <pc:chgData name="Правиков Максим" userId="e93c3df319380ee8" providerId="Windows Live" clId="Web-{C2B88E79-8774-4A86-B565-E4F713FAED05}" dt="2023-02-10T15:59:44.598" v="33"/>
        <pc:sldMkLst>
          <pc:docMk/>
          <pc:sldMk cId="2348022041" sldId="274"/>
        </pc:sldMkLst>
      </pc:sldChg>
      <pc:sldChg chg="del">
        <pc:chgData name="Правиков Максим" userId="e93c3df319380ee8" providerId="Windows Live" clId="Web-{C2B88E79-8774-4A86-B565-E4F713FAED05}" dt="2023-02-10T14:55:53.552" v="7"/>
        <pc:sldMkLst>
          <pc:docMk/>
          <pc:sldMk cId="1064768444" sldId="279"/>
        </pc:sldMkLst>
      </pc:sldChg>
    </pc:docChg>
  </pc:docChgLst>
  <pc:docChgLst>
    <pc:chgData name="Правиков Максим" userId="e93c3df319380ee8" providerId="Windows Live" clId="Web-{CD638938-9FFE-49A5-9DDD-435593FCF54D}"/>
    <pc:docChg chg="modSld">
      <pc:chgData name="Правиков Максим" userId="e93c3df319380ee8" providerId="Windows Live" clId="Web-{CD638938-9FFE-49A5-9DDD-435593FCF54D}" dt="2023-01-29T16:50:14.995" v="43" actId="20577"/>
      <pc:docMkLst>
        <pc:docMk/>
      </pc:docMkLst>
      <pc:sldChg chg="modSp">
        <pc:chgData name="Правиков Максим" userId="e93c3df319380ee8" providerId="Windows Live" clId="Web-{CD638938-9FFE-49A5-9DDD-435593FCF54D}" dt="2023-01-29T16:49:33.181" v="31" actId="20577"/>
        <pc:sldMkLst>
          <pc:docMk/>
          <pc:sldMk cId="707364117" sldId="258"/>
        </pc:sldMkLst>
        <pc:spChg chg="mod">
          <ac:chgData name="Правиков Максим" userId="e93c3df319380ee8" providerId="Windows Live" clId="Web-{CD638938-9FFE-49A5-9DDD-435593FCF54D}" dt="2023-01-29T16:49:33.181" v="31" actId="20577"/>
          <ac:spMkLst>
            <pc:docMk/>
            <pc:sldMk cId="707364117" sldId="258"/>
            <ac:spMk id="2" creationId="{F9B076CF-C697-DE1B-BC4E-B6EB52B5A12C}"/>
          </ac:spMkLst>
        </pc:spChg>
      </pc:sldChg>
      <pc:sldChg chg="modSp">
        <pc:chgData name="Правиков Максим" userId="e93c3df319380ee8" providerId="Windows Live" clId="Web-{CD638938-9FFE-49A5-9DDD-435593FCF54D}" dt="2023-01-29T16:50:14.995" v="43" actId="20577"/>
        <pc:sldMkLst>
          <pc:docMk/>
          <pc:sldMk cId="1386221046" sldId="259"/>
        </pc:sldMkLst>
        <pc:graphicFrameChg chg="modGraphic">
          <ac:chgData name="Правиков Максим" userId="e93c3df319380ee8" providerId="Windows Live" clId="Web-{CD638938-9FFE-49A5-9DDD-435593FCF54D}" dt="2023-01-29T16:50:14.995" v="43" actId="20577"/>
          <ac:graphicFrameMkLst>
            <pc:docMk/>
            <pc:sldMk cId="1386221046" sldId="259"/>
            <ac:graphicFrameMk id="5" creationId="{08B4FA2F-38FF-8A13-F1E7-D9F90B178A9D}"/>
          </ac:graphicFrameMkLst>
        </pc:graphicFrameChg>
      </pc:sldChg>
      <pc:sldChg chg="modSp">
        <pc:chgData name="Правиков Максим" userId="e93c3df319380ee8" providerId="Windows Live" clId="Web-{CD638938-9FFE-49A5-9DDD-435593FCF54D}" dt="2023-01-29T16:49:20.087" v="17" actId="20577"/>
        <pc:sldMkLst>
          <pc:docMk/>
          <pc:sldMk cId="2379921293" sldId="262"/>
        </pc:sldMkLst>
        <pc:graphicFrameChg chg="modGraphic">
          <ac:chgData name="Правиков Максим" userId="e93c3df319380ee8" providerId="Windows Live" clId="Web-{CD638938-9FFE-49A5-9DDD-435593FCF54D}" dt="2023-01-29T16:49:20.087" v="17" actId="20577"/>
          <ac:graphicFrameMkLst>
            <pc:docMk/>
            <pc:sldMk cId="2379921293" sldId="262"/>
            <ac:graphicFrameMk id="5" creationId="{15EBE45C-DD04-EBF4-6124-1D4BBA21E8B6}"/>
          </ac:graphicFrameMkLst>
        </pc:graphicFrameChg>
      </pc:sldChg>
    </pc:docChg>
  </pc:docChgLst>
  <pc:docChgLst>
    <pc:chgData name="Правиков Максим" userId="e93c3df319380ee8" providerId="Windows Live" clId="Web-{58999006-559C-49C2-8886-AA95456F527C}"/>
    <pc:docChg chg="addSld delSld modSld">
      <pc:chgData name="Правиков Максим" userId="e93c3df319380ee8" providerId="Windows Live" clId="Web-{58999006-559C-49C2-8886-AA95456F527C}" dt="2023-01-27T20:35:29.340" v="7"/>
      <pc:docMkLst>
        <pc:docMk/>
      </pc:docMkLst>
      <pc:sldChg chg="modSp new del">
        <pc:chgData name="Правиков Максим" userId="e93c3df319380ee8" providerId="Windows Live" clId="Web-{58999006-559C-49C2-8886-AA95456F527C}" dt="2023-01-27T20:35:29.340" v="7"/>
        <pc:sldMkLst>
          <pc:docMk/>
          <pc:sldMk cId="3544227127" sldId="274"/>
        </pc:sldMkLst>
        <pc:spChg chg="mod">
          <ac:chgData name="Правиков Максим" userId="e93c3df319380ee8" providerId="Windows Live" clId="Web-{58999006-559C-49C2-8886-AA95456F527C}" dt="2023-01-27T18:45:31.406" v="6" actId="20577"/>
          <ac:spMkLst>
            <pc:docMk/>
            <pc:sldMk cId="3544227127" sldId="274"/>
            <ac:spMk id="2" creationId="{F4B65B24-B2B4-6EA9-EF12-F029E2A2AB71}"/>
          </ac:spMkLst>
        </pc:spChg>
      </pc:sldChg>
    </pc:docChg>
  </pc:docChgLst>
  <pc:docChgLst>
    <pc:chgData name="Правиков Максим" userId="e93c3df319380ee8" providerId="Windows Live" clId="Web-{11D07DB8-538A-4EF6-A0AE-1959B833888E}"/>
    <pc:docChg chg="addSld modSld sldOrd addMainMaster delMainMaster">
      <pc:chgData name="Правиков Максим" userId="e93c3df319380ee8" providerId="Windows Live" clId="Web-{11D07DB8-538A-4EF6-A0AE-1959B833888E}" dt="2022-11-18T20:06:29.359" v="406" actId="14100"/>
      <pc:docMkLst>
        <pc:docMk/>
      </pc:docMkLst>
      <pc:sldChg chg="addSp delSp modSp mod modClrScheme delDesignElem chgLayout">
        <pc:chgData name="Правиков Максим" userId="e93c3df319380ee8" providerId="Windows Live" clId="Web-{11D07DB8-538A-4EF6-A0AE-1959B833888E}" dt="2022-11-18T18:54:56.091" v="8"/>
        <pc:sldMkLst>
          <pc:docMk/>
          <pc:sldMk cId="1351651579" sldId="256"/>
        </pc:sldMkLst>
        <pc:spChg chg="mod ord">
          <ac:chgData name="Правиков Максим" userId="e93c3df319380ee8" providerId="Windows Live" clId="Web-{11D07DB8-538A-4EF6-A0AE-1959B833888E}" dt="2022-11-18T18:54:33.012" v="7"/>
          <ac:spMkLst>
            <pc:docMk/>
            <pc:sldMk cId="1351651579" sldId="256"/>
            <ac:spMk id="2" creationId="{00000000-0000-0000-0000-000000000000}"/>
          </ac:spMkLst>
        </pc:spChg>
        <pc:spChg chg="mod ord">
          <ac:chgData name="Правиков Максим" userId="e93c3df319380ee8" providerId="Windows Live" clId="Web-{11D07DB8-538A-4EF6-A0AE-1959B833888E}" dt="2022-11-18T18:54:33.012" v="7"/>
          <ac:spMkLst>
            <pc:docMk/>
            <pc:sldMk cId="1351651579" sldId="256"/>
            <ac:spMk id="3" creationId="{00000000-0000-0000-0000-000000000000}"/>
          </ac:spMkLst>
        </pc:spChg>
        <pc:spChg chg="add del">
          <ac:chgData name="Правиков Максим" userId="e93c3df319380ee8" providerId="Windows Live" clId="Web-{11D07DB8-538A-4EF6-A0AE-1959B833888E}" dt="2022-11-18T18:53:58.464" v="2"/>
          <ac:spMkLst>
            <pc:docMk/>
            <pc:sldMk cId="1351651579" sldId="256"/>
            <ac:spMk id="31" creationId="{76EFD3D9-44F0-4267-BCC1-1613E79D8274}"/>
          </ac:spMkLst>
        </pc:spChg>
        <pc:spChg chg="add del">
          <ac:chgData name="Правиков Максим" userId="e93c3df319380ee8" providerId="Windows Live" clId="Web-{11D07DB8-538A-4EF6-A0AE-1959B833888E}" dt="2022-11-18T18:53:58.464" v="2"/>
          <ac:spMkLst>
            <pc:docMk/>
            <pc:sldMk cId="1351651579" sldId="256"/>
            <ac:spMk id="32" creationId="{A779A851-95D6-41AF-937A-B0E4B7F6FA8D}"/>
          </ac:spMkLst>
        </pc:spChg>
        <pc:spChg chg="add del">
          <ac:chgData name="Правиков Максим" userId="e93c3df319380ee8" providerId="Windows Live" clId="Web-{11D07DB8-538A-4EF6-A0AE-1959B833888E}" dt="2022-11-18T18:53:58.464" v="2"/>
          <ac:spMkLst>
            <pc:docMk/>
            <pc:sldMk cId="1351651579" sldId="256"/>
            <ac:spMk id="33" creationId="{953FB2E7-B6CB-429C-81EB-D9516D6D5C8D}"/>
          </ac:spMkLst>
        </pc:spChg>
        <pc:spChg chg="add del">
          <ac:chgData name="Правиков Максим" userId="e93c3df319380ee8" providerId="Windows Live" clId="Web-{11D07DB8-538A-4EF6-A0AE-1959B833888E}" dt="2022-11-18T18:53:58.464" v="2"/>
          <ac:spMkLst>
            <pc:docMk/>
            <pc:sldMk cId="1351651579" sldId="256"/>
            <ac:spMk id="34" creationId="{2EC40DB1-B719-4A13-9A4D-0966B4B27866}"/>
          </ac:spMkLst>
        </pc:spChg>
        <pc:spChg chg="add del">
          <ac:chgData name="Правиков Максим" userId="e93c3df319380ee8" providerId="Windows Live" clId="Web-{11D07DB8-538A-4EF6-A0AE-1959B833888E}" dt="2022-11-18T18:53:58.464" v="2"/>
          <ac:spMkLst>
            <pc:docMk/>
            <pc:sldMk cId="1351651579" sldId="256"/>
            <ac:spMk id="35" creationId="{82211336-CFF3-412D-868A-6679C1004C45}"/>
          </ac:spMkLst>
        </pc:spChg>
        <pc:spChg chg="add del">
          <ac:chgData name="Правиков Максим" userId="e93c3df319380ee8" providerId="Windows Live" clId="Web-{11D07DB8-538A-4EF6-A0AE-1959B833888E}" dt="2022-11-18T18:54:29.215" v="6"/>
          <ac:spMkLst>
            <pc:docMk/>
            <pc:sldMk cId="1351651579" sldId="256"/>
            <ac:spMk id="36" creationId="{76EFD3D9-44F0-4267-BCC1-1613E79D8274}"/>
          </ac:spMkLst>
        </pc:spChg>
        <pc:spChg chg="add del">
          <ac:chgData name="Правиков Максим" userId="e93c3df319380ee8" providerId="Windows Live" clId="Web-{11D07DB8-538A-4EF6-A0AE-1959B833888E}" dt="2022-11-18T18:54:29.215" v="6"/>
          <ac:spMkLst>
            <pc:docMk/>
            <pc:sldMk cId="1351651579" sldId="256"/>
            <ac:spMk id="37" creationId="{A779A851-95D6-41AF-937A-B0E4B7F6FA8D}"/>
          </ac:spMkLst>
        </pc:spChg>
        <pc:spChg chg="add del">
          <ac:chgData name="Правиков Максим" userId="e93c3df319380ee8" providerId="Windows Live" clId="Web-{11D07DB8-538A-4EF6-A0AE-1959B833888E}" dt="2022-11-18T18:54:29.215" v="6"/>
          <ac:spMkLst>
            <pc:docMk/>
            <pc:sldMk cId="1351651579" sldId="256"/>
            <ac:spMk id="38" creationId="{953FB2E7-B6CB-429C-81EB-D9516D6D5C8D}"/>
          </ac:spMkLst>
        </pc:spChg>
        <pc:spChg chg="add del">
          <ac:chgData name="Правиков Максим" userId="e93c3df319380ee8" providerId="Windows Live" clId="Web-{11D07DB8-538A-4EF6-A0AE-1959B833888E}" dt="2022-11-18T18:54:29.215" v="6"/>
          <ac:spMkLst>
            <pc:docMk/>
            <pc:sldMk cId="1351651579" sldId="256"/>
            <ac:spMk id="39" creationId="{2EC40DB1-B719-4A13-9A4D-0966B4B27866}"/>
          </ac:spMkLst>
        </pc:spChg>
        <pc:spChg chg="add del">
          <ac:chgData name="Правиков Максим" userId="e93c3df319380ee8" providerId="Windows Live" clId="Web-{11D07DB8-538A-4EF6-A0AE-1959B833888E}" dt="2022-11-18T18:54:29.215" v="6"/>
          <ac:spMkLst>
            <pc:docMk/>
            <pc:sldMk cId="1351651579" sldId="256"/>
            <ac:spMk id="40" creationId="{82211336-CFF3-412D-868A-6679C1004C45}"/>
          </ac:spMkLst>
        </pc:spChg>
        <pc:spChg chg="add">
          <ac:chgData name="Правиков Максим" userId="e93c3df319380ee8" providerId="Windows Live" clId="Web-{11D07DB8-538A-4EF6-A0AE-1959B833888E}" dt="2022-11-18T18:54:56.091" v="8"/>
          <ac:spMkLst>
            <pc:docMk/>
            <pc:sldMk cId="1351651579" sldId="256"/>
            <ac:spMk id="41" creationId="{76EFD3D9-44F0-4267-BCC1-1613E79D8274}"/>
          </ac:spMkLst>
        </pc:spChg>
        <pc:spChg chg="add">
          <ac:chgData name="Правиков Максим" userId="e93c3df319380ee8" providerId="Windows Live" clId="Web-{11D07DB8-538A-4EF6-A0AE-1959B833888E}" dt="2022-11-18T18:54:56.091" v="8"/>
          <ac:spMkLst>
            <pc:docMk/>
            <pc:sldMk cId="1351651579" sldId="256"/>
            <ac:spMk id="42" creationId="{A779A851-95D6-41AF-937A-B0E4B7F6FA8D}"/>
          </ac:spMkLst>
        </pc:spChg>
        <pc:spChg chg="add">
          <ac:chgData name="Правиков Максим" userId="e93c3df319380ee8" providerId="Windows Live" clId="Web-{11D07DB8-538A-4EF6-A0AE-1959B833888E}" dt="2022-11-18T18:54:56.091" v="8"/>
          <ac:spMkLst>
            <pc:docMk/>
            <pc:sldMk cId="1351651579" sldId="256"/>
            <ac:spMk id="43" creationId="{953FB2E7-B6CB-429C-81EB-D9516D6D5C8D}"/>
          </ac:spMkLst>
        </pc:spChg>
        <pc:spChg chg="add">
          <ac:chgData name="Правиков Максим" userId="e93c3df319380ee8" providerId="Windows Live" clId="Web-{11D07DB8-538A-4EF6-A0AE-1959B833888E}" dt="2022-11-18T18:54:56.091" v="8"/>
          <ac:spMkLst>
            <pc:docMk/>
            <pc:sldMk cId="1351651579" sldId="256"/>
            <ac:spMk id="44" creationId="{2EC40DB1-B719-4A13-9A4D-0966B4B27866}"/>
          </ac:spMkLst>
        </pc:spChg>
        <pc:spChg chg="add">
          <ac:chgData name="Правиков Максим" userId="e93c3df319380ee8" providerId="Windows Live" clId="Web-{11D07DB8-538A-4EF6-A0AE-1959B833888E}" dt="2022-11-18T18:54:56.091" v="8"/>
          <ac:spMkLst>
            <pc:docMk/>
            <pc:sldMk cId="1351651579" sldId="256"/>
            <ac:spMk id="45" creationId="{82211336-CFF3-412D-868A-6679C1004C45}"/>
          </ac:spMkLst>
        </pc:spChg>
      </pc:sldChg>
      <pc:sldChg chg="addSp modSp mod modClrScheme chgLayout">
        <pc:chgData name="Правиков Максим" userId="e93c3df319380ee8" providerId="Windows Live" clId="Web-{11D07DB8-538A-4EF6-A0AE-1959B833888E}" dt="2022-11-18T19:11:33.959" v="282"/>
        <pc:sldMkLst>
          <pc:docMk/>
          <pc:sldMk cId="2768156477" sldId="257"/>
        </pc:sldMkLst>
        <pc:spChg chg="mod ord">
          <ac:chgData name="Правиков Максим" userId="e93c3df319380ee8" providerId="Windows Live" clId="Web-{11D07DB8-538A-4EF6-A0AE-1959B833888E}" dt="2022-11-18T18:54:33.012" v="7"/>
          <ac:spMkLst>
            <pc:docMk/>
            <pc:sldMk cId="2768156477" sldId="257"/>
            <ac:spMk id="2" creationId="{62B83975-ABAE-2697-0E87-5E2DD23173B9}"/>
          </ac:spMkLst>
        </pc:spChg>
        <pc:spChg chg="mod ord">
          <ac:chgData name="Правиков Максим" userId="e93c3df319380ee8" providerId="Windows Live" clId="Web-{11D07DB8-538A-4EF6-A0AE-1959B833888E}" dt="2022-11-18T18:54:33.012" v="7"/>
          <ac:spMkLst>
            <pc:docMk/>
            <pc:sldMk cId="2768156477" sldId="257"/>
            <ac:spMk id="3" creationId="{BE47DE36-4D3B-5600-0B61-D237861B7AD3}"/>
          </ac:spMkLst>
        </pc:spChg>
        <pc:spChg chg="add">
          <ac:chgData name="Правиков Максим" userId="e93c3df319380ee8" providerId="Windows Live" clId="Web-{11D07DB8-538A-4EF6-A0AE-1959B833888E}" dt="2022-11-18T19:11:33.959" v="282"/>
          <ac:spMkLst>
            <pc:docMk/>
            <pc:sldMk cId="2768156477" sldId="257"/>
            <ac:spMk id="24" creationId="{827B839B-9ADE-406B-8590-F1CAEDED45A1}"/>
          </ac:spMkLst>
        </pc:spChg>
        <pc:spChg chg="add">
          <ac:chgData name="Правиков Максим" userId="e93c3df319380ee8" providerId="Windows Live" clId="Web-{11D07DB8-538A-4EF6-A0AE-1959B833888E}" dt="2022-11-18T19:11:33.959" v="282"/>
          <ac:spMkLst>
            <pc:docMk/>
            <pc:sldMk cId="2768156477" sldId="257"/>
            <ac:spMk id="25" creationId="{CFE45BF0-46DB-408C-B5F7-7B11716805D4}"/>
          </ac:spMkLst>
        </pc:spChg>
        <pc:spChg chg="add">
          <ac:chgData name="Правиков Максим" userId="e93c3df319380ee8" providerId="Windows Live" clId="Web-{11D07DB8-538A-4EF6-A0AE-1959B833888E}" dt="2022-11-18T19:11:33.959" v="282"/>
          <ac:spMkLst>
            <pc:docMk/>
            <pc:sldMk cId="2768156477" sldId="257"/>
            <ac:spMk id="26" creationId="{2AEBC8F2-97B1-41B4-93F1-2D289E197FBA}"/>
          </ac:spMkLst>
        </pc:spChg>
        <pc:spChg chg="add">
          <ac:chgData name="Правиков Максим" userId="e93c3df319380ee8" providerId="Windows Live" clId="Web-{11D07DB8-538A-4EF6-A0AE-1959B833888E}" dt="2022-11-18T19:11:33.959" v="282"/>
          <ac:spMkLst>
            <pc:docMk/>
            <pc:sldMk cId="2768156477" sldId="257"/>
            <ac:spMk id="27" creationId="{472E3A19-F5D5-48FC-BB9C-48C2F68F598B}"/>
          </ac:spMkLst>
        </pc:spChg>
        <pc:spChg chg="add">
          <ac:chgData name="Правиков Максим" userId="e93c3df319380ee8" providerId="Windows Live" clId="Web-{11D07DB8-538A-4EF6-A0AE-1959B833888E}" dt="2022-11-18T19:11:33.959" v="282"/>
          <ac:spMkLst>
            <pc:docMk/>
            <pc:sldMk cId="2768156477" sldId="257"/>
            <ac:spMk id="28" creationId="{7A62E32F-BB65-43A8-8EB5-92346890E549}"/>
          </ac:spMkLst>
        </pc:spChg>
        <pc:spChg chg="add">
          <ac:chgData name="Правиков Максим" userId="e93c3df319380ee8" providerId="Windows Live" clId="Web-{11D07DB8-538A-4EF6-A0AE-1959B833888E}" dt="2022-11-18T19:11:33.959" v="282"/>
          <ac:spMkLst>
            <pc:docMk/>
            <pc:sldMk cId="2768156477" sldId="257"/>
            <ac:spMk id="29" creationId="{14E91B64-9FCC-451E-AFB4-A827D6329367}"/>
          </ac:spMkLst>
        </pc:spChg>
      </pc:sldChg>
      <pc:sldChg chg="modSp mod modClrScheme chgLayout">
        <pc:chgData name="Правиков Максим" userId="e93c3df319380ee8" providerId="Windows Live" clId="Web-{11D07DB8-538A-4EF6-A0AE-1959B833888E}" dt="2022-11-18T18:54:33.012" v="7"/>
        <pc:sldMkLst>
          <pc:docMk/>
          <pc:sldMk cId="707364117" sldId="258"/>
        </pc:sldMkLst>
        <pc:spChg chg="mod ord">
          <ac:chgData name="Правиков Максим" userId="e93c3df319380ee8" providerId="Windows Live" clId="Web-{11D07DB8-538A-4EF6-A0AE-1959B833888E}" dt="2022-11-18T18:54:33.012" v="7"/>
          <ac:spMkLst>
            <pc:docMk/>
            <pc:sldMk cId="707364117" sldId="258"/>
            <ac:spMk id="2" creationId="{F9B076CF-C697-DE1B-BC4E-B6EB52B5A12C}"/>
          </ac:spMkLst>
        </pc:spChg>
        <pc:graphicFrameChg chg="mod ord">
          <ac:chgData name="Правиков Максим" userId="e93c3df319380ee8" providerId="Windows Live" clId="Web-{11D07DB8-538A-4EF6-A0AE-1959B833888E}" dt="2022-11-18T18:54:33.012" v="7"/>
          <ac:graphicFrameMkLst>
            <pc:docMk/>
            <pc:sldMk cId="707364117" sldId="258"/>
            <ac:graphicFrameMk id="5" creationId="{8F07C082-2CAE-BDE8-1B32-A900C062FA26}"/>
          </ac:graphicFrameMkLst>
        </pc:graphicFrameChg>
      </pc:sldChg>
      <pc:sldChg chg="addSp modSp mod modClrScheme chgLayout">
        <pc:chgData name="Правиков Максим" userId="e93c3df319380ee8" providerId="Windows Live" clId="Web-{11D07DB8-538A-4EF6-A0AE-1959B833888E}" dt="2022-11-18T19:11:40.709" v="283"/>
        <pc:sldMkLst>
          <pc:docMk/>
          <pc:sldMk cId="1386221046" sldId="259"/>
        </pc:sldMkLst>
        <pc:spChg chg="mod ord">
          <ac:chgData name="Правиков Максим" userId="e93c3df319380ee8" providerId="Windows Live" clId="Web-{11D07DB8-538A-4EF6-A0AE-1959B833888E}" dt="2022-11-18T19:11:40.709" v="283"/>
          <ac:spMkLst>
            <pc:docMk/>
            <pc:sldMk cId="1386221046" sldId="259"/>
            <ac:spMk id="2" creationId="{2A25B6BC-36A5-90BB-1D8E-0E09DD63788F}"/>
          </ac:spMkLst>
        </pc:spChg>
        <pc:spChg chg="add">
          <ac:chgData name="Правиков Максим" userId="e93c3df319380ee8" providerId="Windows Live" clId="Web-{11D07DB8-538A-4EF6-A0AE-1959B833888E}" dt="2022-11-18T19:11:40.709" v="283"/>
          <ac:spMkLst>
            <pc:docMk/>
            <pc:sldMk cId="1386221046" sldId="259"/>
            <ac:spMk id="8" creationId="{56E9B3E6-E277-4D68-BA48-9CB43FFBD6E2}"/>
          </ac:spMkLst>
        </pc:spChg>
        <pc:spChg chg="add">
          <ac:chgData name="Правиков Максим" userId="e93c3df319380ee8" providerId="Windows Live" clId="Web-{11D07DB8-538A-4EF6-A0AE-1959B833888E}" dt="2022-11-18T19:11:40.709" v="283"/>
          <ac:spMkLst>
            <pc:docMk/>
            <pc:sldMk cId="1386221046" sldId="259"/>
            <ac:spMk id="17" creationId="{D5B0017B-2ECA-49AF-B397-DC140825DF8D}"/>
          </ac:spMkLst>
        </pc:spChg>
        <pc:grpChg chg="add">
          <ac:chgData name="Правиков Максим" userId="e93c3df319380ee8" providerId="Windows Live" clId="Web-{11D07DB8-538A-4EF6-A0AE-1959B833888E}" dt="2022-11-18T19:11:40.709" v="283"/>
          <ac:grpSpMkLst>
            <pc:docMk/>
            <pc:sldMk cId="1386221046" sldId="259"/>
            <ac:grpSpMk id="16" creationId="{AE1C45F0-260A-458C-96ED-C1F6D2151219}"/>
          </ac:grpSpMkLst>
        </pc:grpChg>
        <pc:graphicFrameChg chg="mod ord modGraphic">
          <ac:chgData name="Правиков Максим" userId="e93c3df319380ee8" providerId="Windows Live" clId="Web-{11D07DB8-538A-4EF6-A0AE-1959B833888E}" dt="2022-11-18T19:11:40.709" v="283"/>
          <ac:graphicFrameMkLst>
            <pc:docMk/>
            <pc:sldMk cId="1386221046" sldId="259"/>
            <ac:graphicFrameMk id="5" creationId="{08B4FA2F-38FF-8A13-F1E7-D9F90B178A9D}"/>
          </ac:graphicFrameMkLst>
        </pc:graphicFrameChg>
        <pc:cxnChg chg="add">
          <ac:chgData name="Правиков Максим" userId="e93c3df319380ee8" providerId="Windows Live" clId="Web-{11D07DB8-538A-4EF6-A0AE-1959B833888E}" dt="2022-11-18T19:11:40.709" v="283"/>
          <ac:cxnSpMkLst>
            <pc:docMk/>
            <pc:sldMk cId="1386221046" sldId="259"/>
            <ac:cxnSpMk id="19" creationId="{6CF1BAF6-AD41-4082-B212-8A1F9A2E8779}"/>
          </ac:cxnSpMkLst>
        </pc:cxnChg>
      </pc:sldChg>
      <pc:sldChg chg="addSp delSp modSp mod modClrScheme delDesignElem chgLayout">
        <pc:chgData name="Правиков Максим" userId="e93c3df319380ee8" providerId="Windows Live" clId="Web-{11D07DB8-538A-4EF6-A0AE-1959B833888E}" dt="2022-11-18T18:59:43.476" v="9"/>
        <pc:sldMkLst>
          <pc:docMk/>
          <pc:sldMk cId="1900036813" sldId="260"/>
        </pc:sldMkLst>
        <pc:spChg chg="mod ord">
          <ac:chgData name="Правиков Максим" userId="e93c3df319380ee8" providerId="Windows Live" clId="Web-{11D07DB8-538A-4EF6-A0AE-1959B833888E}" dt="2022-11-18T18:59:43.476" v="9"/>
          <ac:spMkLst>
            <pc:docMk/>
            <pc:sldMk cId="1900036813" sldId="260"/>
            <ac:spMk id="2" creationId="{5E8EA90B-EFA5-E8F3-7326-747E70634E93}"/>
          </ac:spMkLst>
        </pc:spChg>
        <pc:spChg chg="mod ord">
          <ac:chgData name="Правиков Максим" userId="e93c3df319380ee8" providerId="Windows Live" clId="Web-{11D07DB8-538A-4EF6-A0AE-1959B833888E}" dt="2022-11-18T18:59:43.476" v="9"/>
          <ac:spMkLst>
            <pc:docMk/>
            <pc:sldMk cId="1900036813" sldId="260"/>
            <ac:spMk id="3" creationId="{0B0E5934-045A-914E-0CE1-E7BC1BE308AC}"/>
          </ac:spMkLst>
        </pc:spChg>
        <pc:spChg chg="add del">
          <ac:chgData name="Правиков Максим" userId="e93c3df319380ee8" providerId="Windows Live" clId="Web-{11D07DB8-538A-4EF6-A0AE-1959B833888E}" dt="2022-11-18T18:54:29.215" v="6"/>
          <ac:spMkLst>
            <pc:docMk/>
            <pc:sldMk cId="1900036813" sldId="260"/>
            <ac:spMk id="7" creationId="{B5FA7C47-B7C1-4D2E-AB49-ED23BA34BA83}"/>
          </ac:spMkLst>
        </pc:spChg>
        <pc:spChg chg="add del">
          <ac:chgData name="Правиков Максим" userId="e93c3df319380ee8" providerId="Windows Live" clId="Web-{11D07DB8-538A-4EF6-A0AE-1959B833888E}" dt="2022-11-18T18:53:58.464" v="2"/>
          <ac:spMkLst>
            <pc:docMk/>
            <pc:sldMk cId="1900036813" sldId="260"/>
            <ac:spMk id="9" creationId="{B5FA7C47-B7C1-4D2E-AB49-ED23BA34BA83}"/>
          </ac:spMkLst>
        </pc:spChg>
        <pc:spChg chg="add del">
          <ac:chgData name="Правиков Максим" userId="e93c3df319380ee8" providerId="Windows Live" clId="Web-{11D07DB8-538A-4EF6-A0AE-1959B833888E}" dt="2022-11-18T18:53:58.464" v="2"/>
          <ac:spMkLst>
            <pc:docMk/>
            <pc:sldMk cId="1900036813" sldId="260"/>
            <ac:spMk id="11" creationId="{596EE156-ABF1-4329-A6BA-03B4254E0877}"/>
          </ac:spMkLst>
        </pc:spChg>
        <pc:spChg chg="add del">
          <ac:chgData name="Правиков Максим" userId="e93c3df319380ee8" providerId="Windows Live" clId="Web-{11D07DB8-538A-4EF6-A0AE-1959B833888E}" dt="2022-11-18T18:53:58.464" v="2"/>
          <ac:spMkLst>
            <pc:docMk/>
            <pc:sldMk cId="1900036813" sldId="260"/>
            <ac:spMk id="13" creationId="{19B9933F-AAB3-444A-8BB5-9CA194A8BC63}"/>
          </ac:spMkLst>
        </pc:spChg>
        <pc:spChg chg="add del">
          <ac:chgData name="Правиков Максим" userId="e93c3df319380ee8" providerId="Windows Live" clId="Web-{11D07DB8-538A-4EF6-A0AE-1959B833888E}" dt="2022-11-18T18:53:58.464" v="2"/>
          <ac:spMkLst>
            <pc:docMk/>
            <pc:sldMk cId="1900036813" sldId="260"/>
            <ac:spMk id="15" creationId="{7D20183A-0B1D-4A1F-89B1-ADBEDBC6E54E}"/>
          </ac:spMkLst>
        </pc:spChg>
        <pc:spChg chg="add del">
          <ac:chgData name="Правиков Максим" userId="e93c3df319380ee8" providerId="Windows Live" clId="Web-{11D07DB8-538A-4EF6-A0AE-1959B833888E}" dt="2022-11-18T18:53:58.464" v="2"/>
          <ac:spMkLst>
            <pc:docMk/>
            <pc:sldMk cId="1900036813" sldId="260"/>
            <ac:spMk id="17" creationId="{131031D3-26CD-4214-A9A4-5857EFA15A0C}"/>
          </ac:spMkLst>
        </pc:spChg>
        <pc:spChg chg="add del">
          <ac:chgData name="Правиков Максим" userId="e93c3df319380ee8" providerId="Windows Live" clId="Web-{11D07DB8-538A-4EF6-A0AE-1959B833888E}" dt="2022-11-18T18:54:29.215" v="6"/>
          <ac:spMkLst>
            <pc:docMk/>
            <pc:sldMk cId="1900036813" sldId="260"/>
            <ac:spMk id="19" creationId="{596EE156-ABF1-4329-A6BA-03B4254E0877}"/>
          </ac:spMkLst>
        </pc:spChg>
        <pc:spChg chg="add del">
          <ac:chgData name="Правиков Максим" userId="e93c3df319380ee8" providerId="Windows Live" clId="Web-{11D07DB8-538A-4EF6-A0AE-1959B833888E}" dt="2022-11-18T18:54:29.215" v="6"/>
          <ac:spMkLst>
            <pc:docMk/>
            <pc:sldMk cId="1900036813" sldId="260"/>
            <ac:spMk id="20" creationId="{19B9933F-AAB3-444A-8BB5-9CA194A8BC63}"/>
          </ac:spMkLst>
        </pc:spChg>
        <pc:spChg chg="add del">
          <ac:chgData name="Правиков Максим" userId="e93c3df319380ee8" providerId="Windows Live" clId="Web-{11D07DB8-538A-4EF6-A0AE-1959B833888E}" dt="2022-11-18T18:54:29.215" v="6"/>
          <ac:spMkLst>
            <pc:docMk/>
            <pc:sldMk cId="1900036813" sldId="260"/>
            <ac:spMk id="21" creationId="{7D20183A-0B1D-4A1F-89B1-ADBEDBC6E54E}"/>
          </ac:spMkLst>
        </pc:spChg>
        <pc:spChg chg="add del">
          <ac:chgData name="Правиков Максим" userId="e93c3df319380ee8" providerId="Windows Live" clId="Web-{11D07DB8-538A-4EF6-A0AE-1959B833888E}" dt="2022-11-18T18:54:29.215" v="6"/>
          <ac:spMkLst>
            <pc:docMk/>
            <pc:sldMk cId="1900036813" sldId="260"/>
            <ac:spMk id="22" creationId="{131031D3-26CD-4214-A9A4-5857EFA15A0C}"/>
          </ac:spMkLst>
        </pc:spChg>
        <pc:spChg chg="add">
          <ac:chgData name="Правиков Максим" userId="e93c3df319380ee8" providerId="Windows Live" clId="Web-{11D07DB8-538A-4EF6-A0AE-1959B833888E}" dt="2022-11-18T18:59:43.476" v="9"/>
          <ac:spMkLst>
            <pc:docMk/>
            <pc:sldMk cId="1900036813" sldId="260"/>
            <ac:spMk id="24" creationId="{DD38EE57-B708-47C9-A4A4-E25F09FAB029}"/>
          </ac:spMkLst>
        </pc:spChg>
        <pc:grpChg chg="add">
          <ac:chgData name="Правиков Максим" userId="e93c3df319380ee8" providerId="Windows Live" clId="Web-{11D07DB8-538A-4EF6-A0AE-1959B833888E}" dt="2022-11-18T18:59:43.476" v="9"/>
          <ac:grpSpMkLst>
            <pc:docMk/>
            <pc:sldMk cId="1900036813" sldId="260"/>
            <ac:grpSpMk id="26" creationId="{57A28182-58A5-4DBB-8F64-BD944BCA8154}"/>
          </ac:grpSpMkLst>
        </pc:grpChg>
        <pc:picChg chg="mod">
          <ac:chgData name="Правиков Максим" userId="e93c3df319380ee8" providerId="Windows Live" clId="Web-{11D07DB8-538A-4EF6-A0AE-1959B833888E}" dt="2022-11-18T18:59:43.476" v="9"/>
          <ac:picMkLst>
            <pc:docMk/>
            <pc:sldMk cId="1900036813" sldId="260"/>
            <ac:picMk id="4" creationId="{92EC595A-8B39-669F-83E7-CFCB0CB6DAE9}"/>
          </ac:picMkLst>
        </pc:picChg>
      </pc:sldChg>
      <pc:sldChg chg="addSp modSp mod modClrScheme chgLayout">
        <pc:chgData name="Правиков Максим" userId="e93c3df319380ee8" providerId="Windows Live" clId="Web-{11D07DB8-538A-4EF6-A0AE-1959B833888E}" dt="2022-11-18T19:11:50.319" v="284"/>
        <pc:sldMkLst>
          <pc:docMk/>
          <pc:sldMk cId="3797772786" sldId="261"/>
        </pc:sldMkLst>
        <pc:spChg chg="mod ord">
          <ac:chgData name="Правиков Максим" userId="e93c3df319380ee8" providerId="Windows Live" clId="Web-{11D07DB8-538A-4EF6-A0AE-1959B833888E}" dt="2022-11-18T19:11:50.319" v="284"/>
          <ac:spMkLst>
            <pc:docMk/>
            <pc:sldMk cId="3797772786" sldId="261"/>
            <ac:spMk id="2" creationId="{AD5D5CBB-7F98-D0ED-8866-EEEC418CC2E1}"/>
          </ac:spMkLst>
        </pc:spChg>
        <pc:spChg chg="mod ord">
          <ac:chgData name="Правиков Максим" userId="e93c3df319380ee8" providerId="Windows Live" clId="Web-{11D07DB8-538A-4EF6-A0AE-1959B833888E}" dt="2022-11-18T19:11:50.319" v="284"/>
          <ac:spMkLst>
            <pc:docMk/>
            <pc:sldMk cId="3797772786" sldId="261"/>
            <ac:spMk id="3" creationId="{471DF5DC-CC3F-24BA-3077-6156834CD507}"/>
          </ac:spMkLst>
        </pc:spChg>
        <pc:spChg chg="add">
          <ac:chgData name="Правиков Максим" userId="e93c3df319380ee8" providerId="Windows Live" clId="Web-{11D07DB8-538A-4EF6-A0AE-1959B833888E}" dt="2022-11-18T19:11:50.319" v="284"/>
          <ac:spMkLst>
            <pc:docMk/>
            <pc:sldMk cId="3797772786" sldId="261"/>
            <ac:spMk id="15" creationId="{DBF61EA3-B236-439E-9C0B-340980D56BEE}"/>
          </ac:spMkLst>
        </pc:spChg>
        <pc:spChg chg="add">
          <ac:chgData name="Правиков Максим" userId="e93c3df319380ee8" providerId="Windows Live" clId="Web-{11D07DB8-538A-4EF6-A0AE-1959B833888E}" dt="2022-11-18T19:11:50.319" v="284"/>
          <ac:spMkLst>
            <pc:docMk/>
            <pc:sldMk cId="3797772786" sldId="261"/>
            <ac:spMk id="22" creationId="{E659831F-0D9A-4C63-9EBB-8435B85A440F}"/>
          </ac:spMkLst>
        </pc:spChg>
        <pc:grpChg chg="add">
          <ac:chgData name="Правиков Максим" userId="e93c3df319380ee8" providerId="Windows Live" clId="Web-{11D07DB8-538A-4EF6-A0AE-1959B833888E}" dt="2022-11-18T19:11:50.319" v="284"/>
          <ac:grpSpMkLst>
            <pc:docMk/>
            <pc:sldMk cId="3797772786" sldId="261"/>
            <ac:grpSpMk id="17" creationId="{28FAF094-D087-493F-8DF9-A486C2D6BBAA}"/>
          </ac:grpSpMkLst>
        </pc:grpChg>
      </pc:sldChg>
      <pc:sldChg chg="modSp mod modClrScheme chgLayout">
        <pc:chgData name="Правиков Максим" userId="e93c3df319380ee8" providerId="Windows Live" clId="Web-{11D07DB8-538A-4EF6-A0AE-1959B833888E}" dt="2022-11-18T18:54:33.012" v="7"/>
        <pc:sldMkLst>
          <pc:docMk/>
          <pc:sldMk cId="2379921293" sldId="262"/>
        </pc:sldMkLst>
        <pc:spChg chg="mod ord">
          <ac:chgData name="Правиков Максим" userId="e93c3df319380ee8" providerId="Windows Live" clId="Web-{11D07DB8-538A-4EF6-A0AE-1959B833888E}" dt="2022-11-18T18:54:33.012" v="7"/>
          <ac:spMkLst>
            <pc:docMk/>
            <pc:sldMk cId="2379921293" sldId="262"/>
            <ac:spMk id="2" creationId="{9E28E901-AAC4-78F7-3ED6-D3C7BA2947CA}"/>
          </ac:spMkLst>
        </pc:spChg>
        <pc:graphicFrameChg chg="mod ord">
          <ac:chgData name="Правиков Максим" userId="e93c3df319380ee8" providerId="Windows Live" clId="Web-{11D07DB8-538A-4EF6-A0AE-1959B833888E}" dt="2022-11-18T18:54:33.012" v="7"/>
          <ac:graphicFrameMkLst>
            <pc:docMk/>
            <pc:sldMk cId="2379921293" sldId="262"/>
            <ac:graphicFrameMk id="5" creationId="{15EBE45C-DD04-EBF4-6124-1D4BBA21E8B6}"/>
          </ac:graphicFrameMkLst>
        </pc:graphicFrameChg>
      </pc:sldChg>
      <pc:sldChg chg="addSp modSp mod modClrScheme chgLayout">
        <pc:chgData name="Правиков Максим" userId="e93c3df319380ee8" providerId="Windows Live" clId="Web-{11D07DB8-538A-4EF6-A0AE-1959B833888E}" dt="2022-11-18T19:12:06.429" v="285"/>
        <pc:sldMkLst>
          <pc:docMk/>
          <pc:sldMk cId="1016442478" sldId="263"/>
        </pc:sldMkLst>
        <pc:spChg chg="mod ord">
          <ac:chgData name="Правиков Максим" userId="e93c3df319380ee8" providerId="Windows Live" clId="Web-{11D07DB8-538A-4EF6-A0AE-1959B833888E}" dt="2022-11-18T18:54:33.012" v="7"/>
          <ac:spMkLst>
            <pc:docMk/>
            <pc:sldMk cId="1016442478" sldId="263"/>
            <ac:spMk id="2" creationId="{3ADC3C8E-242B-D489-9B8B-D340CBC642CC}"/>
          </ac:spMkLst>
        </pc:spChg>
        <pc:spChg chg="add">
          <ac:chgData name="Правиков Максим" userId="e93c3df319380ee8" providerId="Windows Live" clId="Web-{11D07DB8-538A-4EF6-A0AE-1959B833888E}" dt="2022-11-18T19:12:06.429" v="285"/>
          <ac:spMkLst>
            <pc:docMk/>
            <pc:sldMk cId="1016442478" sldId="263"/>
            <ac:spMk id="32" creationId="{88294908-8B00-4F58-BBBA-20F71A40AA9E}"/>
          </ac:spMkLst>
        </pc:spChg>
        <pc:spChg chg="add">
          <ac:chgData name="Правиков Максим" userId="e93c3df319380ee8" providerId="Windows Live" clId="Web-{11D07DB8-538A-4EF6-A0AE-1959B833888E}" dt="2022-11-18T19:12:06.429" v="285"/>
          <ac:spMkLst>
            <pc:docMk/>
            <pc:sldMk cId="1016442478" sldId="263"/>
            <ac:spMk id="34" creationId="{4364C879-1404-4203-8E9D-CC5DE0A621A2}"/>
          </ac:spMkLst>
        </pc:spChg>
        <pc:spChg chg="add">
          <ac:chgData name="Правиков Максим" userId="e93c3df319380ee8" providerId="Windows Live" clId="Web-{11D07DB8-538A-4EF6-A0AE-1959B833888E}" dt="2022-11-18T19:12:06.429" v="285"/>
          <ac:spMkLst>
            <pc:docMk/>
            <pc:sldMk cId="1016442478" sldId="263"/>
            <ac:spMk id="36" creationId="{84617302-4B0D-4351-A6BB-6F0930D943AC}"/>
          </ac:spMkLst>
        </pc:spChg>
        <pc:spChg chg="add">
          <ac:chgData name="Правиков Максим" userId="e93c3df319380ee8" providerId="Windows Live" clId="Web-{11D07DB8-538A-4EF6-A0AE-1959B833888E}" dt="2022-11-18T19:12:06.429" v="285"/>
          <ac:spMkLst>
            <pc:docMk/>
            <pc:sldMk cId="1016442478" sldId="263"/>
            <ac:spMk id="38" creationId="{DA2C7802-C2E0-4218-8F89-8DD7CCD2CD1C}"/>
          </ac:spMkLst>
        </pc:spChg>
        <pc:spChg chg="add">
          <ac:chgData name="Правиков Максим" userId="e93c3df319380ee8" providerId="Windows Live" clId="Web-{11D07DB8-538A-4EF6-A0AE-1959B833888E}" dt="2022-11-18T19:12:06.429" v="285"/>
          <ac:spMkLst>
            <pc:docMk/>
            <pc:sldMk cId="1016442478" sldId="263"/>
            <ac:spMk id="40" creationId="{A6D7111A-21E5-4EE9-8A78-10E5530F0116}"/>
          </ac:spMkLst>
        </pc:spChg>
        <pc:spChg chg="add">
          <ac:chgData name="Правиков Максим" userId="e93c3df319380ee8" providerId="Windows Live" clId="Web-{11D07DB8-538A-4EF6-A0AE-1959B833888E}" dt="2022-11-18T19:12:06.429" v="285"/>
          <ac:spMkLst>
            <pc:docMk/>
            <pc:sldMk cId="1016442478" sldId="263"/>
            <ac:spMk id="42" creationId="{A3969E80-A77B-49FC-9122-D89AFD5EE118}"/>
          </ac:spMkLst>
        </pc:spChg>
        <pc:spChg chg="add">
          <ac:chgData name="Правиков Максим" userId="e93c3df319380ee8" providerId="Windows Live" clId="Web-{11D07DB8-538A-4EF6-A0AE-1959B833888E}" dt="2022-11-18T19:12:06.429" v="285"/>
          <ac:spMkLst>
            <pc:docMk/>
            <pc:sldMk cId="1016442478" sldId="263"/>
            <ac:spMk id="44" creationId="{1849CA57-76BD-4CF2-80BA-D7A46A01B7B1}"/>
          </ac:spMkLst>
        </pc:spChg>
        <pc:spChg chg="add">
          <ac:chgData name="Правиков Максим" userId="e93c3df319380ee8" providerId="Windows Live" clId="Web-{11D07DB8-538A-4EF6-A0AE-1959B833888E}" dt="2022-11-18T19:12:06.429" v="285"/>
          <ac:spMkLst>
            <pc:docMk/>
            <pc:sldMk cId="1016442478" sldId="263"/>
            <ac:spMk id="46" creationId="{35E9085E-E730-4768-83D4-6CB7E9897153}"/>
          </ac:spMkLst>
        </pc:spChg>
        <pc:spChg chg="add">
          <ac:chgData name="Правиков Максим" userId="e93c3df319380ee8" providerId="Windows Live" clId="Web-{11D07DB8-538A-4EF6-A0AE-1959B833888E}" dt="2022-11-18T19:12:06.429" v="285"/>
          <ac:spMkLst>
            <pc:docMk/>
            <pc:sldMk cId="1016442478" sldId="263"/>
            <ac:spMk id="48" creationId="{973272FE-A474-4CAE-8CA2-BCC8B476C3F4}"/>
          </ac:spMkLst>
        </pc:spChg>
        <pc:spChg chg="add">
          <ac:chgData name="Правиков Максим" userId="e93c3df319380ee8" providerId="Windows Live" clId="Web-{11D07DB8-538A-4EF6-A0AE-1959B833888E}" dt="2022-11-18T19:12:06.429" v="285"/>
          <ac:spMkLst>
            <pc:docMk/>
            <pc:sldMk cId="1016442478" sldId="263"/>
            <ac:spMk id="50" creationId="{E07981EA-05A6-437C-88D7-B377B92B031D}"/>
          </ac:spMkLst>
        </pc:spChg>
        <pc:spChg chg="add">
          <ac:chgData name="Правиков Максим" userId="e93c3df319380ee8" providerId="Windows Live" clId="Web-{11D07DB8-538A-4EF6-A0AE-1959B833888E}" dt="2022-11-18T19:12:06.429" v="285"/>
          <ac:spMkLst>
            <pc:docMk/>
            <pc:sldMk cId="1016442478" sldId="263"/>
            <ac:spMk id="52" creationId="{15E3C750-986E-4769-B1AE-49289FBEE757}"/>
          </ac:spMkLst>
        </pc:spChg>
      </pc:sldChg>
      <pc:sldChg chg="addSp delSp modSp mod modClrScheme chgLayout">
        <pc:chgData name="Правиков Максим" userId="e93c3df319380ee8" providerId="Windows Live" clId="Web-{11D07DB8-538A-4EF6-A0AE-1959B833888E}" dt="2022-11-18T19:22:21.389" v="298"/>
        <pc:sldMkLst>
          <pc:docMk/>
          <pc:sldMk cId="1141952715" sldId="264"/>
        </pc:sldMkLst>
        <pc:spChg chg="mod ord">
          <ac:chgData name="Правиков Максим" userId="e93c3df319380ee8" providerId="Windows Live" clId="Web-{11D07DB8-538A-4EF6-A0AE-1959B833888E}" dt="2022-11-18T19:22:21.389" v="298"/>
          <ac:spMkLst>
            <pc:docMk/>
            <pc:sldMk cId="1141952715" sldId="264"/>
            <ac:spMk id="2" creationId="{85620422-E552-FDCC-48B9-312FD328DB56}"/>
          </ac:spMkLst>
        </pc:spChg>
        <pc:spChg chg="mod ord">
          <ac:chgData name="Правиков Максим" userId="e93c3df319380ee8" providerId="Windows Live" clId="Web-{11D07DB8-538A-4EF6-A0AE-1959B833888E}" dt="2022-11-18T19:22:21.389" v="298"/>
          <ac:spMkLst>
            <pc:docMk/>
            <pc:sldMk cId="1141952715" sldId="264"/>
            <ac:spMk id="3" creationId="{4D0E476D-77F5-B2BF-A06E-2D70A8DC0B0C}"/>
          </ac:spMkLst>
        </pc:spChg>
        <pc:spChg chg="add del">
          <ac:chgData name="Правиков Максим" userId="e93c3df319380ee8" providerId="Windows Live" clId="Web-{11D07DB8-538A-4EF6-A0AE-1959B833888E}" dt="2022-11-18T19:22:21.389" v="298"/>
          <ac:spMkLst>
            <pc:docMk/>
            <pc:sldMk cId="1141952715" sldId="264"/>
            <ac:spMk id="6" creationId="{201CC55D-ED54-4C5C-95E6-10947BD1103B}"/>
          </ac:spMkLst>
        </pc:spChg>
        <pc:spChg chg="add del">
          <ac:chgData name="Правиков Максим" userId="e93c3df319380ee8" providerId="Windows Live" clId="Web-{11D07DB8-538A-4EF6-A0AE-1959B833888E}" dt="2022-11-18T19:22:21.389" v="298"/>
          <ac:spMkLst>
            <pc:docMk/>
            <pc:sldMk cId="1141952715" sldId="264"/>
            <ac:spMk id="15" creationId="{3873B707-463F-40B0-8227-E8CC6C67EB25}"/>
          </ac:spMkLst>
        </pc:spChg>
        <pc:spChg chg="add del">
          <ac:chgData name="Правиков Максим" userId="e93c3df319380ee8" providerId="Windows Live" clId="Web-{11D07DB8-538A-4EF6-A0AE-1959B833888E}" dt="2022-11-18T19:22:21.389" v="298"/>
          <ac:spMkLst>
            <pc:docMk/>
            <pc:sldMk cId="1141952715" sldId="264"/>
            <ac:spMk id="17" creationId="{C13237C8-E62C-4F0D-A318-BD6FB6C2D138}"/>
          </ac:spMkLst>
        </pc:spChg>
        <pc:spChg chg="add del">
          <ac:chgData name="Правиков Максим" userId="e93c3df319380ee8" providerId="Windows Live" clId="Web-{11D07DB8-538A-4EF6-A0AE-1959B833888E}" dt="2022-11-18T19:22:21.389" v="298"/>
          <ac:spMkLst>
            <pc:docMk/>
            <pc:sldMk cId="1141952715" sldId="264"/>
            <ac:spMk id="19" creationId="{19C9EAEA-39D0-4B0E-A0EB-51E7B26740B1}"/>
          </ac:spMkLst>
        </pc:spChg>
        <pc:spChg chg="add">
          <ac:chgData name="Правиков Максим" userId="e93c3df319380ee8" providerId="Windows Live" clId="Web-{11D07DB8-538A-4EF6-A0AE-1959B833888E}" dt="2022-11-18T19:22:21.389" v="298"/>
          <ac:spMkLst>
            <pc:docMk/>
            <pc:sldMk cId="1141952715" sldId="264"/>
            <ac:spMk id="24" creationId="{2B566528-1B12-4246-9431-5C2D7D081168}"/>
          </ac:spMkLst>
        </pc:spChg>
        <pc:grpChg chg="add del">
          <ac:chgData name="Правиков Максим" userId="e93c3df319380ee8" providerId="Windows Live" clId="Web-{11D07DB8-538A-4EF6-A0AE-1959B833888E}" dt="2022-11-18T19:22:21.389" v="298"/>
          <ac:grpSpMkLst>
            <pc:docMk/>
            <pc:sldMk cId="1141952715" sldId="264"/>
            <ac:grpSpMk id="7" creationId="{1DE889C7-FAD6-4397-98E2-05D503484459}"/>
          </ac:grpSpMkLst>
        </pc:grpChg>
        <pc:grpChg chg="add">
          <ac:chgData name="Правиков Максим" userId="e93c3df319380ee8" providerId="Windows Live" clId="Web-{11D07DB8-538A-4EF6-A0AE-1959B833888E}" dt="2022-11-18T19:22:21.389" v="298"/>
          <ac:grpSpMkLst>
            <pc:docMk/>
            <pc:sldMk cId="1141952715" sldId="264"/>
            <ac:grpSpMk id="26" creationId="{FA366754-A2F4-475B-8217-AB06F5F15F36}"/>
          </ac:grpSpMkLst>
        </pc:grpChg>
        <pc:grpChg chg="add">
          <ac:chgData name="Правиков Максим" userId="e93c3df319380ee8" providerId="Windows Live" clId="Web-{11D07DB8-538A-4EF6-A0AE-1959B833888E}" dt="2022-11-18T19:22:21.389" v="298"/>
          <ac:grpSpMkLst>
            <pc:docMk/>
            <pc:sldMk cId="1141952715" sldId="264"/>
            <ac:grpSpMk id="30" creationId="{828A5161-06F1-46CF-8AD7-844680A59E13}"/>
          </ac:grpSpMkLst>
        </pc:grpChg>
        <pc:picChg chg="mod">
          <ac:chgData name="Правиков Максим" userId="e93c3df319380ee8" providerId="Windows Live" clId="Web-{11D07DB8-538A-4EF6-A0AE-1959B833888E}" dt="2022-11-18T19:22:21.389" v="298"/>
          <ac:picMkLst>
            <pc:docMk/>
            <pc:sldMk cId="1141952715" sldId="264"/>
            <ac:picMk id="4" creationId="{CF44EC9F-4A13-6372-3288-CBB2EE86591C}"/>
          </ac:picMkLst>
        </pc:picChg>
      </pc:sldChg>
      <pc:sldChg chg="addSp modSp mod modClrScheme chgLayout">
        <pc:chgData name="Правиков Максим" userId="e93c3df319380ee8" providerId="Windows Live" clId="Web-{11D07DB8-538A-4EF6-A0AE-1959B833888E}" dt="2022-11-18T19:11:26.381" v="281"/>
        <pc:sldMkLst>
          <pc:docMk/>
          <pc:sldMk cId="349518350" sldId="265"/>
        </pc:sldMkLst>
        <pc:spChg chg="mod ord">
          <ac:chgData name="Правиков Максим" userId="e93c3df319380ee8" providerId="Windows Live" clId="Web-{11D07DB8-538A-4EF6-A0AE-1959B833888E}" dt="2022-11-18T19:11:26.381" v="281"/>
          <ac:spMkLst>
            <pc:docMk/>
            <pc:sldMk cId="349518350" sldId="265"/>
            <ac:spMk id="2" creationId="{7B3374ED-C119-B9B5-9524-BDA5E5FB7F04}"/>
          </ac:spMkLst>
        </pc:spChg>
        <pc:spChg chg="mod ord">
          <ac:chgData name="Правиков Максим" userId="e93c3df319380ee8" providerId="Windows Live" clId="Web-{11D07DB8-538A-4EF6-A0AE-1959B833888E}" dt="2022-11-18T19:11:26.381" v="281"/>
          <ac:spMkLst>
            <pc:docMk/>
            <pc:sldMk cId="349518350" sldId="265"/>
            <ac:spMk id="26" creationId="{E5EC7A27-724E-218D-B725-C3C36056C876}"/>
          </ac:spMkLst>
        </pc:spChg>
        <pc:spChg chg="add">
          <ac:chgData name="Правиков Максим" userId="e93c3df319380ee8" providerId="Windows Live" clId="Web-{11D07DB8-538A-4EF6-A0AE-1959B833888E}" dt="2022-11-18T19:11:26.381" v="281"/>
          <ac:spMkLst>
            <pc:docMk/>
            <pc:sldMk cId="349518350" sldId="265"/>
            <ac:spMk id="31" creationId="{C2F4CBFA-B385-4B16-B63B-29D40EBF7357}"/>
          </ac:spMkLst>
        </pc:spChg>
        <pc:grpChg chg="add">
          <ac:chgData name="Правиков Максим" userId="e93c3df319380ee8" providerId="Windows Live" clId="Web-{11D07DB8-538A-4EF6-A0AE-1959B833888E}" dt="2022-11-18T19:11:26.381" v="281"/>
          <ac:grpSpMkLst>
            <pc:docMk/>
            <pc:sldMk cId="349518350" sldId="265"/>
            <ac:grpSpMk id="33" creationId="{F698CE04-5039-4B4D-B676-5DDF9467EA20}"/>
          </ac:grpSpMkLst>
        </pc:grpChg>
      </pc:sldChg>
      <pc:sldChg chg="addSp modSp mod modClrScheme chgLayout">
        <pc:chgData name="Правиков Максим" userId="e93c3df319380ee8" providerId="Windows Live" clId="Web-{11D07DB8-538A-4EF6-A0AE-1959B833888E}" dt="2022-11-18T18:59:51.289" v="10"/>
        <pc:sldMkLst>
          <pc:docMk/>
          <pc:sldMk cId="1618889818" sldId="266"/>
        </pc:sldMkLst>
        <pc:spChg chg="mod ord">
          <ac:chgData name="Правиков Максим" userId="e93c3df319380ee8" providerId="Windows Live" clId="Web-{11D07DB8-538A-4EF6-A0AE-1959B833888E}" dt="2022-11-18T18:54:33.012" v="7"/>
          <ac:spMkLst>
            <pc:docMk/>
            <pc:sldMk cId="1618889818" sldId="266"/>
            <ac:spMk id="2" creationId="{7E6FC184-B5D1-FD45-B192-018154D05DE6}"/>
          </ac:spMkLst>
        </pc:spChg>
        <pc:spChg chg="mod ord">
          <ac:chgData name="Правиков Максим" userId="e93c3df319380ee8" providerId="Windows Live" clId="Web-{11D07DB8-538A-4EF6-A0AE-1959B833888E}" dt="2022-11-18T18:59:51.289" v="10"/>
          <ac:spMkLst>
            <pc:docMk/>
            <pc:sldMk cId="1618889818" sldId="266"/>
            <ac:spMk id="3" creationId="{4DE13904-19D4-72B0-9490-C02F184CED36}"/>
          </ac:spMkLst>
        </pc:spChg>
        <pc:spChg chg="add">
          <ac:chgData name="Правиков Максим" userId="e93c3df319380ee8" providerId="Windows Live" clId="Web-{11D07DB8-538A-4EF6-A0AE-1959B833888E}" dt="2022-11-18T18:59:51.289" v="10"/>
          <ac:spMkLst>
            <pc:docMk/>
            <pc:sldMk cId="1618889818" sldId="266"/>
            <ac:spMk id="5" creationId="{907EF6B7-1338-4443-8C46-6A318D952DFD}"/>
          </ac:spMkLst>
        </pc:spChg>
        <pc:spChg chg="add">
          <ac:chgData name="Правиков Максим" userId="e93c3df319380ee8" providerId="Windows Live" clId="Web-{11D07DB8-538A-4EF6-A0AE-1959B833888E}" dt="2022-11-18T18:59:51.289" v="10"/>
          <ac:spMkLst>
            <pc:docMk/>
            <pc:sldMk cId="1618889818" sldId="266"/>
            <ac:spMk id="6" creationId="{DAAE4CDD-124C-4DCF-9584-B6033B545DD5}"/>
          </ac:spMkLst>
        </pc:spChg>
        <pc:spChg chg="add">
          <ac:chgData name="Правиков Максим" userId="e93c3df319380ee8" providerId="Windows Live" clId="Web-{11D07DB8-538A-4EF6-A0AE-1959B833888E}" dt="2022-11-18T18:59:51.289" v="10"/>
          <ac:spMkLst>
            <pc:docMk/>
            <pc:sldMk cId="1618889818" sldId="266"/>
            <ac:spMk id="7" creationId="{081E4A58-353D-44AE-B2FC-2A74E2E400F7}"/>
          </ac:spMkLst>
        </pc:spChg>
      </pc:sldChg>
      <pc:sldChg chg="addSp delSp modSp mod setBg modClrScheme chgLayout">
        <pc:chgData name="Правиков Максим" userId="e93c3df319380ee8" providerId="Windows Live" clId="Web-{11D07DB8-538A-4EF6-A0AE-1959B833888E}" dt="2022-11-18T19:03:22.422" v="98"/>
        <pc:sldMkLst>
          <pc:docMk/>
          <pc:sldMk cId="1036358595" sldId="267"/>
        </pc:sldMkLst>
        <pc:spChg chg="mod ord">
          <ac:chgData name="Правиков Максим" userId="e93c3df319380ee8" providerId="Windows Live" clId="Web-{11D07DB8-538A-4EF6-A0AE-1959B833888E}" dt="2022-11-18T19:03:22.422" v="98"/>
          <ac:spMkLst>
            <pc:docMk/>
            <pc:sldMk cId="1036358595" sldId="267"/>
            <ac:spMk id="2" creationId="{3F934B7E-2892-3723-F92A-06FEAF12CF79}"/>
          </ac:spMkLst>
        </pc:spChg>
        <pc:spChg chg="add mod ord">
          <ac:chgData name="Правиков Максим" userId="e93c3df319380ee8" providerId="Windows Live" clId="Web-{11D07DB8-538A-4EF6-A0AE-1959B833888E}" dt="2022-11-18T19:03:22.422" v="98"/>
          <ac:spMkLst>
            <pc:docMk/>
            <pc:sldMk cId="1036358595" sldId="267"/>
            <ac:spMk id="7" creationId="{B600F336-E642-4161-3EF4-A8C3AEB1FAD2}"/>
          </ac:spMkLst>
        </pc:spChg>
        <pc:spChg chg="add del">
          <ac:chgData name="Правиков Максим" userId="e93c3df319380ee8" providerId="Windows Live" clId="Web-{11D07DB8-538A-4EF6-A0AE-1959B833888E}" dt="2022-11-18T19:02:56.780" v="94"/>
          <ac:spMkLst>
            <pc:docMk/>
            <pc:sldMk cId="1036358595" sldId="267"/>
            <ac:spMk id="12" creationId="{5E1B8B91-0A18-45CB-9DC2-FD218B916C74}"/>
          </ac:spMkLst>
        </pc:spChg>
        <pc:spChg chg="add del">
          <ac:chgData name="Правиков Максим" userId="e93c3df319380ee8" providerId="Windows Live" clId="Web-{11D07DB8-538A-4EF6-A0AE-1959B833888E}" dt="2022-11-18T19:02:56.780" v="94"/>
          <ac:spMkLst>
            <pc:docMk/>
            <pc:sldMk cId="1036358595" sldId="267"/>
            <ac:spMk id="14" creationId="{90464369-70FA-42AF-948F-80664CA7BFE5}"/>
          </ac:spMkLst>
        </pc:spChg>
        <pc:spChg chg="add del">
          <ac:chgData name="Правиков Максим" userId="e93c3df319380ee8" providerId="Windows Live" clId="Web-{11D07DB8-538A-4EF6-A0AE-1959B833888E}" dt="2022-11-18T19:02:56.780" v="94"/>
          <ac:spMkLst>
            <pc:docMk/>
            <pc:sldMk cId="1036358595" sldId="267"/>
            <ac:spMk id="16" creationId="{CC552A98-EF7D-4D42-AB69-066B786AB55B}"/>
          </ac:spMkLst>
        </pc:spChg>
        <pc:spChg chg="add del">
          <ac:chgData name="Правиков Максим" userId="e93c3df319380ee8" providerId="Windows Live" clId="Web-{11D07DB8-538A-4EF6-A0AE-1959B833888E}" dt="2022-11-18T19:02:56.780" v="94"/>
          <ac:spMkLst>
            <pc:docMk/>
            <pc:sldMk cId="1036358595" sldId="267"/>
            <ac:spMk id="18" creationId="{A648176E-454C-437C-B0FC-9B82FCF32B24}"/>
          </ac:spMkLst>
        </pc:spChg>
        <pc:spChg chg="add del">
          <ac:chgData name="Правиков Максим" userId="e93c3df319380ee8" providerId="Windows Live" clId="Web-{11D07DB8-538A-4EF6-A0AE-1959B833888E}" dt="2022-11-18T19:02:56.780" v="94"/>
          <ac:spMkLst>
            <pc:docMk/>
            <pc:sldMk cId="1036358595" sldId="267"/>
            <ac:spMk id="20" creationId="{A6604B49-AD5C-4590-B051-06C8222ECD99}"/>
          </ac:spMkLst>
        </pc:spChg>
        <pc:spChg chg="add del">
          <ac:chgData name="Правиков Максим" userId="e93c3df319380ee8" providerId="Windows Live" clId="Web-{11D07DB8-538A-4EF6-A0AE-1959B833888E}" dt="2022-11-18T19:02:56.780" v="94"/>
          <ac:spMkLst>
            <pc:docMk/>
            <pc:sldMk cId="1036358595" sldId="267"/>
            <ac:spMk id="22" creationId="{CD6F001B-9B1B-4EC4-9A93-3773EBC951C5}"/>
          </ac:spMkLst>
        </pc:spChg>
        <pc:spChg chg="add del">
          <ac:chgData name="Правиков Максим" userId="e93c3df319380ee8" providerId="Windows Live" clId="Web-{11D07DB8-538A-4EF6-A0AE-1959B833888E}" dt="2022-11-18T19:03:22.422" v="98"/>
          <ac:spMkLst>
            <pc:docMk/>
            <pc:sldMk cId="1036358595" sldId="267"/>
            <ac:spMk id="27" creationId="{74B0B678-CD10-4371-96E5-2706F4579FAD}"/>
          </ac:spMkLst>
        </pc:spChg>
        <pc:spChg chg="add del">
          <ac:chgData name="Правиков Максим" userId="e93c3df319380ee8" providerId="Windows Live" clId="Web-{11D07DB8-538A-4EF6-A0AE-1959B833888E}" dt="2022-11-18T19:03:22.422" v="98"/>
          <ac:spMkLst>
            <pc:docMk/>
            <pc:sldMk cId="1036358595" sldId="267"/>
            <ac:spMk id="33" creationId="{CBC4F608-B4B8-48C3-9572-C0F061B1CD99}"/>
          </ac:spMkLst>
        </pc:spChg>
        <pc:spChg chg="add del">
          <ac:chgData name="Правиков Максим" userId="e93c3df319380ee8" providerId="Windows Live" clId="Web-{11D07DB8-538A-4EF6-A0AE-1959B833888E}" dt="2022-11-18T19:03:22.422" v="98"/>
          <ac:spMkLst>
            <pc:docMk/>
            <pc:sldMk cId="1036358595" sldId="267"/>
            <ac:spMk id="35" creationId="{1382A32C-5B0C-4B1C-A074-76C6DBCC9F87}"/>
          </ac:spMkLst>
        </pc:spChg>
        <pc:spChg chg="add del">
          <ac:chgData name="Правиков Максим" userId="e93c3df319380ee8" providerId="Windows Live" clId="Web-{11D07DB8-538A-4EF6-A0AE-1959B833888E}" dt="2022-11-18T19:03:22.406" v="97"/>
          <ac:spMkLst>
            <pc:docMk/>
            <pc:sldMk cId="1036358595" sldId="267"/>
            <ac:spMk id="40" creationId="{1022CA72-2A63-428F-B586-37BA5AB6D265}"/>
          </ac:spMkLst>
        </pc:spChg>
        <pc:spChg chg="add del">
          <ac:chgData name="Правиков Максим" userId="e93c3df319380ee8" providerId="Windows Live" clId="Web-{11D07DB8-538A-4EF6-A0AE-1959B833888E}" dt="2022-11-18T19:03:22.406" v="97"/>
          <ac:spMkLst>
            <pc:docMk/>
            <pc:sldMk cId="1036358595" sldId="267"/>
            <ac:spMk id="42" creationId="{95C8260E-968F-44E8-A823-ABB431311926}"/>
          </ac:spMkLst>
        </pc:spChg>
        <pc:spChg chg="add del">
          <ac:chgData name="Правиков Максим" userId="e93c3df319380ee8" providerId="Windows Live" clId="Web-{11D07DB8-538A-4EF6-A0AE-1959B833888E}" dt="2022-11-18T19:03:22.406" v="97"/>
          <ac:spMkLst>
            <pc:docMk/>
            <pc:sldMk cId="1036358595" sldId="267"/>
            <ac:spMk id="44" creationId="{2C1BBA94-3F40-40AA-8BB9-E69E25E537C1}"/>
          </ac:spMkLst>
        </pc:spChg>
        <pc:spChg chg="add del">
          <ac:chgData name="Правиков Максим" userId="e93c3df319380ee8" providerId="Windows Live" clId="Web-{11D07DB8-538A-4EF6-A0AE-1959B833888E}" dt="2022-11-18T19:03:22.406" v="97"/>
          <ac:spMkLst>
            <pc:docMk/>
            <pc:sldMk cId="1036358595" sldId="267"/>
            <ac:spMk id="46" creationId="{FE43805F-24A6-46A4-B19B-54F28347355C}"/>
          </ac:spMkLst>
        </pc:spChg>
        <pc:spChg chg="add">
          <ac:chgData name="Правиков Максим" userId="e93c3df319380ee8" providerId="Windows Live" clId="Web-{11D07DB8-538A-4EF6-A0AE-1959B833888E}" dt="2022-11-18T19:03:22.422" v="98"/>
          <ac:spMkLst>
            <pc:docMk/>
            <pc:sldMk cId="1036358595" sldId="267"/>
            <ac:spMk id="48" creationId="{1382A32C-5B0C-4B1C-A074-76C6DBCC9F87}"/>
          </ac:spMkLst>
        </pc:spChg>
        <pc:spChg chg="add">
          <ac:chgData name="Правиков Максим" userId="e93c3df319380ee8" providerId="Windows Live" clId="Web-{11D07DB8-538A-4EF6-A0AE-1959B833888E}" dt="2022-11-18T19:03:22.422" v="98"/>
          <ac:spMkLst>
            <pc:docMk/>
            <pc:sldMk cId="1036358595" sldId="267"/>
            <ac:spMk id="49" creationId="{149FB5C3-7336-4FE0-A30C-CC0A3646D499}"/>
          </ac:spMkLst>
        </pc:spChg>
        <pc:spChg chg="add">
          <ac:chgData name="Правиков Максим" userId="e93c3df319380ee8" providerId="Windows Live" clId="Web-{11D07DB8-538A-4EF6-A0AE-1959B833888E}" dt="2022-11-18T19:03:22.422" v="98"/>
          <ac:spMkLst>
            <pc:docMk/>
            <pc:sldMk cId="1036358595" sldId="267"/>
            <ac:spMk id="52" creationId="{0DA909B4-15FF-46A6-8A7F-7AEF977FE9ED}"/>
          </ac:spMkLst>
        </pc:spChg>
        <pc:grpChg chg="add del">
          <ac:chgData name="Правиков Максим" userId="e93c3df319380ee8" providerId="Windows Live" clId="Web-{11D07DB8-538A-4EF6-A0AE-1959B833888E}" dt="2022-11-18T19:03:22.422" v="98"/>
          <ac:grpSpMkLst>
            <pc:docMk/>
            <pc:sldMk cId="1036358595" sldId="267"/>
            <ac:grpSpMk id="29" creationId="{A9270323-9616-4384-857D-E86B78272EFE}"/>
          </ac:grpSpMkLst>
        </pc:grpChg>
        <pc:grpChg chg="add">
          <ac:chgData name="Правиков Максим" userId="e93c3df319380ee8" providerId="Windows Live" clId="Web-{11D07DB8-538A-4EF6-A0AE-1959B833888E}" dt="2022-11-18T19:03:22.422" v="98"/>
          <ac:grpSpMkLst>
            <pc:docMk/>
            <pc:sldMk cId="1036358595" sldId="267"/>
            <ac:grpSpMk id="50" creationId="{19A6B5CE-CB1D-48EE-8B43-E952235C8371}"/>
          </ac:grpSpMkLst>
        </pc:grpChg>
        <pc:picChg chg="add del mod">
          <ac:chgData name="Правиков Максим" userId="e93c3df319380ee8" providerId="Windows Live" clId="Web-{11D07DB8-538A-4EF6-A0AE-1959B833888E}" dt="2022-11-18T19:00:16.415" v="16"/>
          <ac:picMkLst>
            <pc:docMk/>
            <pc:sldMk cId="1036358595" sldId="267"/>
            <ac:picMk id="3" creationId="{062CB3CE-CA42-7D14-6360-1340655A55EE}"/>
          </ac:picMkLst>
        </pc:picChg>
        <pc:picChg chg="mod ord">
          <ac:chgData name="Правиков Максим" userId="e93c3df319380ee8" providerId="Windows Live" clId="Web-{11D07DB8-538A-4EF6-A0AE-1959B833888E}" dt="2022-11-18T19:03:22.422" v="98"/>
          <ac:picMkLst>
            <pc:docMk/>
            <pc:sldMk cId="1036358595" sldId="267"/>
            <ac:picMk id="4" creationId="{BBD24B45-FE8E-B94C-531D-035155FF4BD1}"/>
          </ac:picMkLst>
        </pc:picChg>
        <pc:picChg chg="add del mod">
          <ac:chgData name="Правиков Максим" userId="e93c3df319380ee8" providerId="Windows Live" clId="Web-{11D07DB8-538A-4EF6-A0AE-1959B833888E}" dt="2022-11-18T19:00:14.274" v="15"/>
          <ac:picMkLst>
            <pc:docMk/>
            <pc:sldMk cId="1036358595" sldId="267"/>
            <ac:picMk id="5" creationId="{F36E724F-4F00-6BE4-6B55-BC80784C67A0}"/>
          </ac:picMkLst>
        </pc:picChg>
        <pc:picChg chg="add mod ord">
          <ac:chgData name="Правиков Максим" userId="e93c3df319380ee8" providerId="Windows Live" clId="Web-{11D07DB8-538A-4EF6-A0AE-1959B833888E}" dt="2022-11-18T19:03:22.422" v="98"/>
          <ac:picMkLst>
            <pc:docMk/>
            <pc:sldMk cId="1036358595" sldId="267"/>
            <ac:picMk id="6" creationId="{73F794E9-40D6-B38F-2242-AE50BAB268DC}"/>
          </ac:picMkLst>
        </pc:picChg>
      </pc:sldChg>
      <pc:sldChg chg="addSp delSp modSp new mod setBg">
        <pc:chgData name="Правиков Максим" userId="e93c3df319380ee8" providerId="Windows Live" clId="Web-{11D07DB8-538A-4EF6-A0AE-1959B833888E}" dt="2022-11-18T19:08:24.686" v="219" actId="1076"/>
        <pc:sldMkLst>
          <pc:docMk/>
          <pc:sldMk cId="3485003611" sldId="268"/>
        </pc:sldMkLst>
        <pc:spChg chg="mod">
          <ac:chgData name="Правиков Максим" userId="e93c3df319380ee8" providerId="Windows Live" clId="Web-{11D07DB8-538A-4EF6-A0AE-1959B833888E}" dt="2022-11-18T19:06:20.756" v="179"/>
          <ac:spMkLst>
            <pc:docMk/>
            <pc:sldMk cId="3485003611" sldId="268"/>
            <ac:spMk id="2" creationId="{46D4A69A-0E6D-7816-1B1D-81A8CDB5F216}"/>
          </ac:spMkLst>
        </pc:spChg>
        <pc:spChg chg="del">
          <ac:chgData name="Правиков Максим" userId="e93c3df319380ee8" providerId="Windows Live" clId="Web-{11D07DB8-538A-4EF6-A0AE-1959B833888E}" dt="2022-11-18T19:04:30.565" v="128"/>
          <ac:spMkLst>
            <pc:docMk/>
            <pc:sldMk cId="3485003611" sldId="268"/>
            <ac:spMk id="3" creationId="{9A9EEEA6-A024-2817-4AAB-064D9CE66D05}"/>
          </ac:spMkLst>
        </pc:spChg>
        <pc:spChg chg="add mod">
          <ac:chgData name="Правиков Максим" userId="e93c3df319380ee8" providerId="Windows Live" clId="Web-{11D07DB8-538A-4EF6-A0AE-1959B833888E}" dt="2022-11-18T19:08:10.248" v="216" actId="20577"/>
          <ac:spMkLst>
            <pc:docMk/>
            <pc:sldMk cId="3485003611" sldId="268"/>
            <ac:spMk id="7" creationId="{8CB097A4-D0A2-FEE1-76E9-914BAF82D496}"/>
          </ac:spMkLst>
        </pc:spChg>
        <pc:spChg chg="add mod ord">
          <ac:chgData name="Правиков Максим" userId="e93c3df319380ee8" providerId="Windows Live" clId="Web-{11D07DB8-538A-4EF6-A0AE-1959B833888E}" dt="2022-11-18T19:07:08.262" v="192" actId="20577"/>
          <ac:spMkLst>
            <pc:docMk/>
            <pc:sldMk cId="3485003611" sldId="268"/>
            <ac:spMk id="8" creationId="{FFD7F9F8-09A1-10F5-5D66-8618DB1148C2}"/>
          </ac:spMkLst>
        </pc:spChg>
        <pc:spChg chg="add mod">
          <ac:chgData name="Правиков Максим" userId="e93c3df319380ee8" providerId="Windows Live" clId="Web-{11D07DB8-538A-4EF6-A0AE-1959B833888E}" dt="2022-11-18T19:08:24.686" v="219" actId="1076"/>
          <ac:spMkLst>
            <pc:docMk/>
            <pc:sldMk cId="3485003611" sldId="268"/>
            <ac:spMk id="9" creationId="{5DD3B292-8070-BF50-78C1-0B184201322F}"/>
          </ac:spMkLst>
        </pc:spChg>
        <pc:spChg chg="add del">
          <ac:chgData name="Правиков Максим" userId="e93c3df319380ee8" providerId="Windows Live" clId="Web-{11D07DB8-538A-4EF6-A0AE-1959B833888E}" dt="2022-11-18T19:06:20.756" v="179"/>
          <ac:spMkLst>
            <pc:docMk/>
            <pc:sldMk cId="3485003611" sldId="268"/>
            <ac:spMk id="11" creationId="{201CC55D-ED54-4C5C-95E6-10947BD1103B}"/>
          </ac:spMkLst>
        </pc:spChg>
        <pc:spChg chg="add del">
          <ac:chgData name="Правиков Максим" userId="e93c3df319380ee8" providerId="Windows Live" clId="Web-{11D07DB8-538A-4EF6-A0AE-1959B833888E}" dt="2022-11-18T19:06:20.756" v="179"/>
          <ac:spMkLst>
            <pc:docMk/>
            <pc:sldMk cId="3485003611" sldId="268"/>
            <ac:spMk id="17" creationId="{3873B707-463F-40B0-8227-E8CC6C67EB25}"/>
          </ac:spMkLst>
        </pc:spChg>
        <pc:spChg chg="add del">
          <ac:chgData name="Правиков Максим" userId="e93c3df319380ee8" providerId="Windows Live" clId="Web-{11D07DB8-538A-4EF6-A0AE-1959B833888E}" dt="2022-11-18T19:06:20.756" v="179"/>
          <ac:spMkLst>
            <pc:docMk/>
            <pc:sldMk cId="3485003611" sldId="268"/>
            <ac:spMk id="19" creationId="{C13237C8-E62C-4F0D-A318-BD6FB6C2D138}"/>
          </ac:spMkLst>
        </pc:spChg>
        <pc:spChg chg="add del">
          <ac:chgData name="Правиков Максим" userId="e93c3df319380ee8" providerId="Windows Live" clId="Web-{11D07DB8-538A-4EF6-A0AE-1959B833888E}" dt="2022-11-18T19:06:20.756" v="179"/>
          <ac:spMkLst>
            <pc:docMk/>
            <pc:sldMk cId="3485003611" sldId="268"/>
            <ac:spMk id="21" creationId="{19C9EAEA-39D0-4B0E-A0EB-51E7B26740B1}"/>
          </ac:spMkLst>
        </pc:spChg>
        <pc:spChg chg="add">
          <ac:chgData name="Правиков Максим" userId="e93c3df319380ee8" providerId="Windows Live" clId="Web-{11D07DB8-538A-4EF6-A0AE-1959B833888E}" dt="2022-11-18T19:06:20.756" v="179"/>
          <ac:spMkLst>
            <pc:docMk/>
            <pc:sldMk cId="3485003611" sldId="268"/>
            <ac:spMk id="26" creationId="{B97D942E-09EF-4107-98F4-74DB7F72D5EA}"/>
          </ac:spMkLst>
        </pc:spChg>
        <pc:spChg chg="add">
          <ac:chgData name="Правиков Максим" userId="e93c3df319380ee8" providerId="Windows Live" clId="Web-{11D07DB8-538A-4EF6-A0AE-1959B833888E}" dt="2022-11-18T19:06:20.756" v="179"/>
          <ac:spMkLst>
            <pc:docMk/>
            <pc:sldMk cId="3485003611" sldId="268"/>
            <ac:spMk id="28" creationId="{95C8260E-968F-44E8-A823-ABB431311926}"/>
          </ac:spMkLst>
        </pc:spChg>
        <pc:spChg chg="add">
          <ac:chgData name="Правиков Максим" userId="e93c3df319380ee8" providerId="Windows Live" clId="Web-{11D07DB8-538A-4EF6-A0AE-1959B833888E}" dt="2022-11-18T19:06:20.756" v="179"/>
          <ac:spMkLst>
            <pc:docMk/>
            <pc:sldMk cId="3485003611" sldId="268"/>
            <ac:spMk id="30" creationId="{2C1BBA94-3F40-40AA-8BB9-E69E25E537C1}"/>
          </ac:spMkLst>
        </pc:spChg>
        <pc:spChg chg="add">
          <ac:chgData name="Правиков Максим" userId="e93c3df319380ee8" providerId="Windows Live" clId="Web-{11D07DB8-538A-4EF6-A0AE-1959B833888E}" dt="2022-11-18T19:06:20.756" v="179"/>
          <ac:spMkLst>
            <pc:docMk/>
            <pc:sldMk cId="3485003611" sldId="268"/>
            <ac:spMk id="32" creationId="{FE43805F-24A6-46A4-B19B-54F28347355C}"/>
          </ac:spMkLst>
        </pc:spChg>
        <pc:grpChg chg="add del">
          <ac:chgData name="Правиков Максим" userId="e93c3df319380ee8" providerId="Windows Live" clId="Web-{11D07DB8-538A-4EF6-A0AE-1959B833888E}" dt="2022-11-18T19:06:20.756" v="179"/>
          <ac:grpSpMkLst>
            <pc:docMk/>
            <pc:sldMk cId="3485003611" sldId="268"/>
            <ac:grpSpMk id="13" creationId="{1DE889C7-FAD6-4397-98E2-05D503484459}"/>
          </ac:grpSpMkLst>
        </pc:grpChg>
        <pc:picChg chg="add mod ord">
          <ac:chgData name="Правиков Максим" userId="e93c3df319380ee8" providerId="Windows Live" clId="Web-{11D07DB8-538A-4EF6-A0AE-1959B833888E}" dt="2022-11-18T19:06:20.756" v="179"/>
          <ac:picMkLst>
            <pc:docMk/>
            <pc:sldMk cId="3485003611" sldId="268"/>
            <ac:picMk id="4" creationId="{D3930E6F-4814-8C9B-59F1-D902D6E1A65F}"/>
          </ac:picMkLst>
        </pc:picChg>
        <pc:picChg chg="add mod">
          <ac:chgData name="Правиков Максим" userId="e93c3df319380ee8" providerId="Windows Live" clId="Web-{11D07DB8-538A-4EF6-A0AE-1959B833888E}" dt="2022-11-18T19:06:20.756" v="179"/>
          <ac:picMkLst>
            <pc:docMk/>
            <pc:sldMk cId="3485003611" sldId="268"/>
            <ac:picMk id="5" creationId="{F56E3FB6-208A-CD31-7DC7-0B93272D46E1}"/>
          </ac:picMkLst>
        </pc:picChg>
        <pc:picChg chg="add mod">
          <ac:chgData name="Правиков Максим" userId="e93c3df319380ee8" providerId="Windows Live" clId="Web-{11D07DB8-538A-4EF6-A0AE-1959B833888E}" dt="2022-11-18T19:06:20.756" v="179"/>
          <ac:picMkLst>
            <pc:docMk/>
            <pc:sldMk cId="3485003611" sldId="268"/>
            <ac:picMk id="6" creationId="{0262A562-238A-D4C9-E372-E95D8C715A7C}"/>
          </ac:picMkLst>
        </pc:picChg>
      </pc:sldChg>
      <pc:sldChg chg="addSp modSp new mod setBg">
        <pc:chgData name="Правиков Максим" userId="e93c3df319380ee8" providerId="Windows Live" clId="Web-{11D07DB8-538A-4EF6-A0AE-1959B833888E}" dt="2022-11-18T19:22:17.576" v="297" actId="20577"/>
        <pc:sldMkLst>
          <pc:docMk/>
          <pc:sldMk cId="1745638643" sldId="269"/>
        </pc:sldMkLst>
        <pc:spChg chg="mod">
          <ac:chgData name="Правиков Максим" userId="e93c3df319380ee8" providerId="Windows Live" clId="Web-{11D07DB8-538A-4EF6-A0AE-1959B833888E}" dt="2022-11-18T19:10:47.707" v="279" actId="20577"/>
          <ac:spMkLst>
            <pc:docMk/>
            <pc:sldMk cId="1745638643" sldId="269"/>
            <ac:spMk id="2" creationId="{503B2E0C-F36D-0FF2-559C-6655F8040A01}"/>
          </ac:spMkLst>
        </pc:spChg>
        <pc:spChg chg="mod">
          <ac:chgData name="Правиков Максим" userId="e93c3df319380ee8" providerId="Windows Live" clId="Web-{11D07DB8-538A-4EF6-A0AE-1959B833888E}" dt="2022-11-18T19:22:17.576" v="297" actId="20577"/>
          <ac:spMkLst>
            <pc:docMk/>
            <pc:sldMk cId="1745638643" sldId="269"/>
            <ac:spMk id="3" creationId="{40219C4A-82A0-75EA-DC71-BEB0A7FB3416}"/>
          </ac:spMkLst>
        </pc:spChg>
        <pc:spChg chg="add">
          <ac:chgData name="Правиков Максим" userId="e93c3df319380ee8" providerId="Windows Live" clId="Web-{11D07DB8-538A-4EF6-A0AE-1959B833888E}" dt="2022-11-18T19:10:05.456" v="258"/>
          <ac:spMkLst>
            <pc:docMk/>
            <pc:sldMk cId="1745638643" sldId="269"/>
            <ac:spMk id="10" creationId="{149FB5C3-7336-4FE0-A30C-CC0A3646D499}"/>
          </ac:spMkLst>
        </pc:spChg>
        <pc:spChg chg="add">
          <ac:chgData name="Правиков Максим" userId="e93c3df319380ee8" providerId="Windows Live" clId="Web-{11D07DB8-538A-4EF6-A0AE-1959B833888E}" dt="2022-11-18T19:10:05.456" v="258"/>
          <ac:spMkLst>
            <pc:docMk/>
            <pc:sldMk cId="1745638643" sldId="269"/>
            <ac:spMk id="16" creationId="{0DA909B4-15FF-46A6-8A7F-7AEF977FE9ED}"/>
          </ac:spMkLst>
        </pc:spChg>
        <pc:spChg chg="add">
          <ac:chgData name="Правиков Максим" userId="e93c3df319380ee8" providerId="Windows Live" clId="Web-{11D07DB8-538A-4EF6-A0AE-1959B833888E}" dt="2022-11-18T19:10:05.456" v="258"/>
          <ac:spMkLst>
            <pc:docMk/>
            <pc:sldMk cId="1745638643" sldId="269"/>
            <ac:spMk id="18" creationId="{1382A32C-5B0C-4B1C-A074-76C6DBCC9F87}"/>
          </ac:spMkLst>
        </pc:spChg>
        <pc:grpChg chg="add">
          <ac:chgData name="Правиков Максим" userId="e93c3df319380ee8" providerId="Windows Live" clId="Web-{11D07DB8-538A-4EF6-A0AE-1959B833888E}" dt="2022-11-18T19:10:05.456" v="258"/>
          <ac:grpSpMkLst>
            <pc:docMk/>
            <pc:sldMk cId="1745638643" sldId="269"/>
            <ac:grpSpMk id="12" creationId="{19A6B5CE-CB1D-48EE-8B43-E952235C8371}"/>
          </ac:grpSpMkLst>
        </pc:grpChg>
        <pc:picChg chg="add mod ord">
          <ac:chgData name="Правиков Максим" userId="e93c3df319380ee8" providerId="Windows Live" clId="Web-{11D07DB8-538A-4EF6-A0AE-1959B833888E}" dt="2022-11-18T19:10:05.456" v="258"/>
          <ac:picMkLst>
            <pc:docMk/>
            <pc:sldMk cId="1745638643" sldId="269"/>
            <ac:picMk id="4" creationId="{17E03D60-427B-6159-CEC1-0A9A27D40BBB}"/>
          </ac:picMkLst>
        </pc:picChg>
        <pc:picChg chg="add mod">
          <ac:chgData name="Правиков Максим" userId="e93c3df319380ee8" providerId="Windows Live" clId="Web-{11D07DB8-538A-4EF6-A0AE-1959B833888E}" dt="2022-11-18T19:10:05.456" v="258"/>
          <ac:picMkLst>
            <pc:docMk/>
            <pc:sldMk cId="1745638643" sldId="269"/>
            <ac:picMk id="5" creationId="{91F63843-7451-FDC8-3BC1-A285E27A5E47}"/>
          </ac:picMkLst>
        </pc:picChg>
      </pc:sldChg>
      <pc:sldChg chg="addSp delSp modSp new mod ord setBg">
        <pc:chgData name="Правиков Максим" userId="e93c3df319380ee8" providerId="Windows Live" clId="Web-{11D07DB8-538A-4EF6-A0AE-1959B833888E}" dt="2022-11-18T19:54:49.646" v="343" actId="20577"/>
        <pc:sldMkLst>
          <pc:docMk/>
          <pc:sldMk cId="3518457459" sldId="270"/>
        </pc:sldMkLst>
        <pc:spChg chg="mod">
          <ac:chgData name="Правиков Максим" userId="e93c3df319380ee8" providerId="Windows Live" clId="Web-{11D07DB8-538A-4EF6-A0AE-1959B833888E}" dt="2022-11-18T19:54:49.646" v="343" actId="20577"/>
          <ac:spMkLst>
            <pc:docMk/>
            <pc:sldMk cId="3518457459" sldId="270"/>
            <ac:spMk id="2" creationId="{91AF9C97-A8E9-B476-714B-6BE6A15E1919}"/>
          </ac:spMkLst>
        </pc:spChg>
        <pc:spChg chg="del">
          <ac:chgData name="Правиков Максим" userId="e93c3df319380ee8" providerId="Windows Live" clId="Web-{11D07DB8-538A-4EF6-A0AE-1959B833888E}" dt="2022-11-18T19:38:14.360" v="312"/>
          <ac:spMkLst>
            <pc:docMk/>
            <pc:sldMk cId="3518457459" sldId="270"/>
            <ac:spMk id="3" creationId="{E53AA00E-698E-8713-4A7F-77CC120F37A7}"/>
          </ac:spMkLst>
        </pc:spChg>
        <pc:spChg chg="add mod ord">
          <ac:chgData name="Правиков Максим" userId="e93c3df319380ee8" providerId="Windows Live" clId="Web-{11D07DB8-538A-4EF6-A0AE-1959B833888E}" dt="2022-11-18T19:54:39.287" v="341" actId="20577"/>
          <ac:spMkLst>
            <pc:docMk/>
            <pc:sldMk cId="3518457459" sldId="270"/>
            <ac:spMk id="5" creationId="{495FE6C2-CB2D-D4DB-98F3-7435722D10F3}"/>
          </ac:spMkLst>
        </pc:spChg>
        <pc:spChg chg="add del">
          <ac:chgData name="Правиков Максим" userId="e93c3df319380ee8" providerId="Windows Live" clId="Web-{11D07DB8-538A-4EF6-A0AE-1959B833888E}" dt="2022-11-18T19:54:05.488" v="335"/>
          <ac:spMkLst>
            <pc:docMk/>
            <pc:sldMk cId="3518457459" sldId="270"/>
            <ac:spMk id="10" creationId="{2B566528-1B12-4246-9431-5C2D7D081168}"/>
          </ac:spMkLst>
        </pc:spChg>
        <pc:spChg chg="add">
          <ac:chgData name="Правиков Максим" userId="e93c3df319380ee8" providerId="Windows Live" clId="Web-{11D07DB8-538A-4EF6-A0AE-1959B833888E}" dt="2022-11-18T19:54:05.488" v="335"/>
          <ac:spMkLst>
            <pc:docMk/>
            <pc:sldMk cId="3518457459" sldId="270"/>
            <ac:spMk id="23" creationId="{3756B343-807D-456E-AA26-80E96B75D13B}"/>
          </ac:spMkLst>
        </pc:spChg>
        <pc:spChg chg="add">
          <ac:chgData name="Правиков Максим" userId="e93c3df319380ee8" providerId="Windows Live" clId="Web-{11D07DB8-538A-4EF6-A0AE-1959B833888E}" dt="2022-11-18T19:54:05.488" v="335"/>
          <ac:spMkLst>
            <pc:docMk/>
            <pc:sldMk cId="3518457459" sldId="270"/>
            <ac:spMk id="25" creationId="{08980754-6F4B-43C9-B9BE-127B6BED6586}"/>
          </ac:spMkLst>
        </pc:spChg>
        <pc:spChg chg="add">
          <ac:chgData name="Правиков Максим" userId="e93c3df319380ee8" providerId="Windows Live" clId="Web-{11D07DB8-538A-4EF6-A0AE-1959B833888E}" dt="2022-11-18T19:54:05.488" v="335"/>
          <ac:spMkLst>
            <pc:docMk/>
            <pc:sldMk cId="3518457459" sldId="270"/>
            <ac:spMk id="27" creationId="{2C1BBA94-3F40-40AA-8BB9-E69E25E537C1}"/>
          </ac:spMkLst>
        </pc:spChg>
        <pc:spChg chg="add">
          <ac:chgData name="Правиков Максим" userId="e93c3df319380ee8" providerId="Windows Live" clId="Web-{11D07DB8-538A-4EF6-A0AE-1959B833888E}" dt="2022-11-18T19:54:05.488" v="335"/>
          <ac:spMkLst>
            <pc:docMk/>
            <pc:sldMk cId="3518457459" sldId="270"/>
            <ac:spMk id="29" creationId="{169CC832-2974-4E8D-90ED-3E2941BA7336}"/>
          </ac:spMkLst>
        </pc:spChg>
        <pc:spChg chg="add">
          <ac:chgData name="Правиков Максим" userId="e93c3df319380ee8" providerId="Windows Live" clId="Web-{11D07DB8-538A-4EF6-A0AE-1959B833888E}" dt="2022-11-18T19:54:05.488" v="335"/>
          <ac:spMkLst>
            <pc:docMk/>
            <pc:sldMk cId="3518457459" sldId="270"/>
            <ac:spMk id="31" creationId="{55222F96-971A-4F90-B841-6BAB416C7AC1}"/>
          </ac:spMkLst>
        </pc:spChg>
        <pc:grpChg chg="add del">
          <ac:chgData name="Правиков Максим" userId="e93c3df319380ee8" providerId="Windows Live" clId="Web-{11D07DB8-538A-4EF6-A0AE-1959B833888E}" dt="2022-11-18T19:54:05.488" v="335"/>
          <ac:grpSpMkLst>
            <pc:docMk/>
            <pc:sldMk cId="3518457459" sldId="270"/>
            <ac:grpSpMk id="12" creationId="{FA366754-A2F4-475B-8217-AB06F5F15F36}"/>
          </ac:grpSpMkLst>
        </pc:grpChg>
        <pc:grpChg chg="add del">
          <ac:chgData name="Правиков Максим" userId="e93c3df319380ee8" providerId="Windows Live" clId="Web-{11D07DB8-538A-4EF6-A0AE-1959B833888E}" dt="2022-11-18T19:54:05.488" v="335"/>
          <ac:grpSpMkLst>
            <pc:docMk/>
            <pc:sldMk cId="3518457459" sldId="270"/>
            <ac:grpSpMk id="16" creationId="{828A5161-06F1-46CF-8AD7-844680A59E13}"/>
          </ac:grpSpMkLst>
        </pc:grpChg>
        <pc:picChg chg="add mod ord">
          <ac:chgData name="Правиков Максим" userId="e93c3df319380ee8" providerId="Windows Live" clId="Web-{11D07DB8-538A-4EF6-A0AE-1959B833888E}" dt="2022-11-18T19:54:05.488" v="335"/>
          <ac:picMkLst>
            <pc:docMk/>
            <pc:sldMk cId="3518457459" sldId="270"/>
            <ac:picMk id="4" creationId="{623EC9E5-69FF-BE1C-5399-F3EF95F776F3}"/>
          </ac:picMkLst>
        </pc:picChg>
      </pc:sldChg>
      <pc:sldChg chg="addSp delSp modSp new mod setBg">
        <pc:chgData name="Правиков Максим" userId="e93c3df319380ee8" providerId="Windows Live" clId="Web-{11D07DB8-538A-4EF6-A0AE-1959B833888E}" dt="2022-11-18T20:06:29.359" v="406" actId="14100"/>
        <pc:sldMkLst>
          <pc:docMk/>
          <pc:sldMk cId="1407607797" sldId="271"/>
        </pc:sldMkLst>
        <pc:spChg chg="mod">
          <ac:chgData name="Правиков Максим" userId="e93c3df319380ee8" providerId="Windows Live" clId="Web-{11D07DB8-538A-4EF6-A0AE-1959B833888E}" dt="2022-11-18T20:06:16.859" v="401"/>
          <ac:spMkLst>
            <pc:docMk/>
            <pc:sldMk cId="1407607797" sldId="271"/>
            <ac:spMk id="2" creationId="{F53311E4-6397-E46E-234A-DC1D9251E2FD}"/>
          </ac:spMkLst>
        </pc:spChg>
        <pc:spChg chg="mod">
          <ac:chgData name="Правиков Максим" userId="e93c3df319380ee8" providerId="Windows Live" clId="Web-{11D07DB8-538A-4EF6-A0AE-1959B833888E}" dt="2022-11-18T20:06:29.359" v="406" actId="14100"/>
          <ac:spMkLst>
            <pc:docMk/>
            <pc:sldMk cId="1407607797" sldId="271"/>
            <ac:spMk id="3" creationId="{7D4C0551-4FED-1BE2-82F9-74D4EE9E3C6F}"/>
          </ac:spMkLst>
        </pc:spChg>
        <pc:spChg chg="add del">
          <ac:chgData name="Правиков Максим" userId="e93c3df319380ee8" providerId="Windows Live" clId="Web-{11D07DB8-538A-4EF6-A0AE-1959B833888E}" dt="2022-11-18T20:04:37.871" v="373"/>
          <ac:spMkLst>
            <pc:docMk/>
            <pc:sldMk cId="1407607797" sldId="271"/>
            <ac:spMk id="8" creationId="{CB8B6A13-85CA-4900-9C17-0B2EC7D655A5}"/>
          </ac:spMkLst>
        </pc:spChg>
        <pc:spChg chg="add del">
          <ac:chgData name="Правиков Максим" userId="e93c3df319380ee8" providerId="Windows Live" clId="Web-{11D07DB8-538A-4EF6-A0AE-1959B833888E}" dt="2022-11-18T20:04:33.370" v="370"/>
          <ac:spMkLst>
            <pc:docMk/>
            <pc:sldMk cId="1407607797" sldId="271"/>
            <ac:spMk id="19" creationId="{2B566528-1B12-4246-9431-5C2D7D081168}"/>
          </ac:spMkLst>
        </pc:spChg>
        <pc:spChg chg="add del">
          <ac:chgData name="Правиков Максим" userId="e93c3df319380ee8" providerId="Windows Live" clId="Web-{11D07DB8-538A-4EF6-A0AE-1959B833888E}" dt="2022-11-18T20:04:37.871" v="372"/>
          <ac:spMkLst>
            <pc:docMk/>
            <pc:sldMk cId="1407607797" sldId="271"/>
            <ac:spMk id="23" creationId="{1E547BA6-BAE0-43BB-A7CA-60F69CE252F0}"/>
          </ac:spMkLst>
        </pc:spChg>
        <pc:spChg chg="add del">
          <ac:chgData name="Правиков Максим" userId="e93c3df319380ee8" providerId="Windows Live" clId="Web-{11D07DB8-538A-4EF6-A0AE-1959B833888E}" dt="2022-11-18T20:04:37.871" v="372"/>
          <ac:spMkLst>
            <pc:docMk/>
            <pc:sldMk cId="1407607797" sldId="271"/>
            <ac:spMk id="29" creationId="{2B566528-1B12-4246-9431-5C2D7D081168}"/>
          </ac:spMkLst>
        </pc:spChg>
        <pc:spChg chg="add del">
          <ac:chgData name="Правиков Максим" userId="e93c3df319380ee8" providerId="Windows Live" clId="Web-{11D07DB8-538A-4EF6-A0AE-1959B833888E}" dt="2022-11-18T20:04:37.871" v="372"/>
          <ac:spMkLst>
            <pc:docMk/>
            <pc:sldMk cId="1407607797" sldId="271"/>
            <ac:spMk id="30" creationId="{D3F51FEB-38FB-4F6C-9F7B-2F2AFAB65463}"/>
          </ac:spMkLst>
        </pc:spChg>
        <pc:spChg chg="add del">
          <ac:chgData name="Правиков Максим" userId="e93c3df319380ee8" providerId="Windows Live" clId="Web-{11D07DB8-538A-4EF6-A0AE-1959B833888E}" dt="2022-11-18T20:04:48.637" v="376"/>
          <ac:spMkLst>
            <pc:docMk/>
            <pc:sldMk cId="1407607797" sldId="271"/>
            <ac:spMk id="33" creationId="{F4C0B10B-D2C4-4A54-AFAD-3D27DF88BB37}"/>
          </ac:spMkLst>
        </pc:spChg>
        <pc:spChg chg="add del">
          <ac:chgData name="Правиков Максим" userId="e93c3df319380ee8" providerId="Windows Live" clId="Web-{11D07DB8-538A-4EF6-A0AE-1959B833888E}" dt="2022-11-18T20:04:48.637" v="375"/>
          <ac:spMkLst>
            <pc:docMk/>
            <pc:sldMk cId="1407607797" sldId="271"/>
            <ac:spMk id="41" creationId="{2B566528-1B12-4246-9431-5C2D7D081168}"/>
          </ac:spMkLst>
        </pc:spChg>
        <pc:spChg chg="add del">
          <ac:chgData name="Правиков Максим" userId="e93c3df319380ee8" providerId="Windows Live" clId="Web-{11D07DB8-538A-4EF6-A0AE-1959B833888E}" dt="2022-11-18T20:04:48.637" v="375"/>
          <ac:spMkLst>
            <pc:docMk/>
            <pc:sldMk cId="1407607797" sldId="271"/>
            <ac:spMk id="43" creationId="{D3F51FEB-38FB-4F6C-9F7B-2F2AFAB65463}"/>
          </ac:spMkLst>
        </pc:spChg>
        <pc:spChg chg="add del">
          <ac:chgData name="Правиков Максим" userId="e93c3df319380ee8" providerId="Windows Live" clId="Web-{11D07DB8-538A-4EF6-A0AE-1959B833888E}" dt="2022-11-18T20:04:48.637" v="375"/>
          <ac:spMkLst>
            <pc:docMk/>
            <pc:sldMk cId="1407607797" sldId="271"/>
            <ac:spMk id="45" creationId="{1E547BA6-BAE0-43BB-A7CA-60F69CE252F0}"/>
          </ac:spMkLst>
        </pc:spChg>
        <pc:spChg chg="add del">
          <ac:chgData name="Правиков Максим" userId="e93c3df319380ee8" providerId="Windows Live" clId="Web-{11D07DB8-538A-4EF6-A0AE-1959B833888E}" dt="2022-11-18T20:05:55.139" v="394"/>
          <ac:spMkLst>
            <pc:docMk/>
            <pc:sldMk cId="1407607797" sldId="271"/>
            <ac:spMk id="51" creationId="{2B566528-1B12-4246-9431-5C2D7D081168}"/>
          </ac:spMkLst>
        </pc:spChg>
        <pc:spChg chg="add del">
          <ac:chgData name="Правиков Максим" userId="e93c3df319380ee8" providerId="Windows Live" clId="Web-{11D07DB8-538A-4EF6-A0AE-1959B833888E}" dt="2022-11-18T20:06:16.859" v="401"/>
          <ac:spMkLst>
            <pc:docMk/>
            <pc:sldMk cId="1407607797" sldId="271"/>
            <ac:spMk id="59" creationId="{2B566528-1B12-4246-9431-5C2D7D081168}"/>
          </ac:spMkLst>
        </pc:spChg>
        <pc:spChg chg="add">
          <ac:chgData name="Правиков Максим" userId="e93c3df319380ee8" providerId="Windows Live" clId="Web-{11D07DB8-538A-4EF6-A0AE-1959B833888E}" dt="2022-11-18T20:06:16.859" v="401"/>
          <ac:spMkLst>
            <pc:docMk/>
            <pc:sldMk cId="1407607797" sldId="271"/>
            <ac:spMk id="72" creationId="{2B566528-1B12-4246-9431-5C2D7D081168}"/>
          </ac:spMkLst>
        </pc:spChg>
        <pc:grpChg chg="add del">
          <ac:chgData name="Правиков Максим" userId="e93c3df319380ee8" providerId="Windows Live" clId="Web-{11D07DB8-538A-4EF6-A0AE-1959B833888E}" dt="2022-11-18T20:04:37.871" v="373"/>
          <ac:grpSpMkLst>
            <pc:docMk/>
            <pc:sldMk cId="1407607797" sldId="271"/>
            <ac:grpSpMk id="10" creationId="{8F3F9174-E2FD-4C98-B643-857596BA1AD0}"/>
          </ac:grpSpMkLst>
        </pc:grpChg>
        <pc:grpChg chg="add del">
          <ac:chgData name="Правиков Максим" userId="e93c3df319380ee8" providerId="Windows Live" clId="Web-{11D07DB8-538A-4EF6-A0AE-1959B833888E}" dt="2022-11-18T20:04:33.370" v="370"/>
          <ac:grpSpMkLst>
            <pc:docMk/>
            <pc:sldMk cId="1407607797" sldId="271"/>
            <ac:grpSpMk id="21" creationId="{828A5161-06F1-46CF-8AD7-844680A59E13}"/>
          </ac:grpSpMkLst>
        </pc:grpChg>
        <pc:grpChg chg="add del">
          <ac:chgData name="Правиков Максим" userId="e93c3df319380ee8" providerId="Windows Live" clId="Web-{11D07DB8-538A-4EF6-A0AE-1959B833888E}" dt="2022-11-18T20:04:33.370" v="370"/>
          <ac:grpSpMkLst>
            <pc:docMk/>
            <pc:sldMk cId="1407607797" sldId="271"/>
            <ac:grpSpMk id="25" creationId="{5995D10D-E9C9-47DB-AE7E-801FEF38F5C9}"/>
          </ac:grpSpMkLst>
        </pc:grpChg>
        <pc:grpChg chg="add del">
          <ac:chgData name="Правиков Максим" userId="e93c3df319380ee8" providerId="Windows Live" clId="Web-{11D07DB8-538A-4EF6-A0AE-1959B833888E}" dt="2022-11-18T20:04:37.871" v="372"/>
          <ac:grpSpMkLst>
            <pc:docMk/>
            <pc:sldMk cId="1407607797" sldId="271"/>
            <ac:grpSpMk id="31" creationId="{912209CB-3E4C-43AE-B507-08269FAE89F5}"/>
          </ac:grpSpMkLst>
        </pc:grpChg>
        <pc:grpChg chg="add del">
          <ac:chgData name="Правиков Максим" userId="e93c3df319380ee8" providerId="Windows Live" clId="Web-{11D07DB8-538A-4EF6-A0AE-1959B833888E}" dt="2022-11-18T20:04:48.637" v="376"/>
          <ac:grpSpMkLst>
            <pc:docMk/>
            <pc:sldMk cId="1407607797" sldId="271"/>
            <ac:grpSpMk id="34" creationId="{B6BADB90-C74B-40D6-86DC-503F65FCE8DC}"/>
          </ac:grpSpMkLst>
        </pc:grpChg>
        <pc:grpChg chg="add del">
          <ac:chgData name="Правиков Максим" userId="e93c3df319380ee8" providerId="Windows Live" clId="Web-{11D07DB8-538A-4EF6-A0AE-1959B833888E}" dt="2022-11-18T20:04:48.637" v="375"/>
          <ac:grpSpMkLst>
            <pc:docMk/>
            <pc:sldMk cId="1407607797" sldId="271"/>
            <ac:grpSpMk id="47" creationId="{15CBE6EC-46EF-45D9-8E16-DCDC5917CA31}"/>
          </ac:grpSpMkLst>
        </pc:grpChg>
        <pc:grpChg chg="add del">
          <ac:chgData name="Правиков Максим" userId="e93c3df319380ee8" providerId="Windows Live" clId="Web-{11D07DB8-538A-4EF6-A0AE-1959B833888E}" dt="2022-11-18T20:05:55.139" v="394"/>
          <ac:grpSpMkLst>
            <pc:docMk/>
            <pc:sldMk cId="1407607797" sldId="271"/>
            <ac:grpSpMk id="52" creationId="{FA366754-A2F4-475B-8217-AB06F5F15F36}"/>
          </ac:grpSpMkLst>
        </pc:grpChg>
        <pc:grpChg chg="add del">
          <ac:chgData name="Правиков Максим" userId="e93c3df319380ee8" providerId="Windows Live" clId="Web-{11D07DB8-538A-4EF6-A0AE-1959B833888E}" dt="2022-11-18T20:05:55.139" v="394"/>
          <ac:grpSpMkLst>
            <pc:docMk/>
            <pc:sldMk cId="1407607797" sldId="271"/>
            <ac:grpSpMk id="54" creationId="{828A5161-06F1-46CF-8AD7-844680A59E13}"/>
          </ac:grpSpMkLst>
        </pc:grpChg>
        <pc:grpChg chg="add del">
          <ac:chgData name="Правиков Максим" userId="e93c3df319380ee8" providerId="Windows Live" clId="Web-{11D07DB8-538A-4EF6-A0AE-1959B833888E}" dt="2022-11-18T20:06:16.859" v="401"/>
          <ac:grpSpMkLst>
            <pc:docMk/>
            <pc:sldMk cId="1407607797" sldId="271"/>
            <ac:grpSpMk id="61" creationId="{828A5161-06F1-46CF-8AD7-844680A59E13}"/>
          </ac:grpSpMkLst>
        </pc:grpChg>
        <pc:grpChg chg="add del">
          <ac:chgData name="Правиков Максим" userId="e93c3df319380ee8" providerId="Windows Live" clId="Web-{11D07DB8-538A-4EF6-A0AE-1959B833888E}" dt="2022-11-18T20:06:16.859" v="401"/>
          <ac:grpSpMkLst>
            <pc:docMk/>
            <pc:sldMk cId="1407607797" sldId="271"/>
            <ac:grpSpMk id="65" creationId="{5995D10D-E9C9-47DB-AE7E-801FEF38F5C9}"/>
          </ac:grpSpMkLst>
        </pc:grpChg>
        <pc:grpChg chg="add">
          <ac:chgData name="Правиков Максим" userId="e93c3df319380ee8" providerId="Windows Live" clId="Web-{11D07DB8-538A-4EF6-A0AE-1959B833888E}" dt="2022-11-18T20:06:16.859" v="401"/>
          <ac:grpSpMkLst>
            <pc:docMk/>
            <pc:sldMk cId="1407607797" sldId="271"/>
            <ac:grpSpMk id="74" creationId="{828A5161-06F1-46CF-8AD7-844680A59E13}"/>
          </ac:grpSpMkLst>
        </pc:grpChg>
        <pc:grpChg chg="add">
          <ac:chgData name="Правиков Максим" userId="e93c3df319380ee8" providerId="Windows Live" clId="Web-{11D07DB8-538A-4EF6-A0AE-1959B833888E}" dt="2022-11-18T20:06:16.859" v="401"/>
          <ac:grpSpMkLst>
            <pc:docMk/>
            <pc:sldMk cId="1407607797" sldId="271"/>
            <ac:grpSpMk id="78" creationId="{5995D10D-E9C9-47DB-AE7E-801FEF38F5C9}"/>
          </ac:grpSpMkLst>
        </pc:grpChg>
        <pc:picChg chg="add del mod">
          <ac:chgData name="Правиков Максим" userId="e93c3df319380ee8" providerId="Windows Live" clId="Web-{11D07DB8-538A-4EF6-A0AE-1959B833888E}" dt="2022-11-18T20:04:52.715" v="377"/>
          <ac:picMkLst>
            <pc:docMk/>
            <pc:sldMk cId="1407607797" sldId="271"/>
            <ac:picMk id="4" creationId="{1B2103A4-0D2E-9C11-AA5E-629417324786}"/>
          </ac:picMkLst>
        </pc:picChg>
        <pc:picChg chg="add mod">
          <ac:chgData name="Правиков Максим" userId="e93c3df319380ee8" providerId="Windows Live" clId="Web-{11D07DB8-538A-4EF6-A0AE-1959B833888E}" dt="2022-11-18T20:05:55.139" v="394"/>
          <ac:picMkLst>
            <pc:docMk/>
            <pc:sldMk cId="1407607797" sldId="271"/>
            <ac:picMk id="5" creationId="{1E9862FD-9BAB-FE23-10B9-E3936E8067F5}"/>
          </ac:picMkLst>
        </pc:picChg>
      </pc:sldChg>
      <pc:sldMasterChg chg="del delSldLayout">
        <pc:chgData name="Правиков Максим" userId="e93c3df319380ee8" providerId="Windows Live" clId="Web-{11D07DB8-538A-4EF6-A0AE-1959B833888E}" dt="2022-11-18T18:53:58.464" v="2"/>
        <pc:sldMasterMkLst>
          <pc:docMk/>
          <pc:sldMasterMk cId="3022800376" sldId="2147483798"/>
        </pc:sldMasterMkLst>
        <pc:sldLayoutChg chg="del">
          <pc:chgData name="Правиков Максим" userId="e93c3df319380ee8" providerId="Windows Live" clId="Web-{11D07DB8-538A-4EF6-A0AE-1959B833888E}" dt="2022-11-18T18:53:58.464" v="2"/>
          <pc:sldLayoutMkLst>
            <pc:docMk/>
            <pc:sldMasterMk cId="3022800376" sldId="2147483798"/>
            <pc:sldLayoutMk cId="3510378239" sldId="2147483799"/>
          </pc:sldLayoutMkLst>
        </pc:sldLayoutChg>
        <pc:sldLayoutChg chg="del">
          <pc:chgData name="Правиков Максим" userId="e93c3df319380ee8" providerId="Windows Live" clId="Web-{11D07DB8-538A-4EF6-A0AE-1959B833888E}" dt="2022-11-18T18:53:58.464" v="2"/>
          <pc:sldLayoutMkLst>
            <pc:docMk/>
            <pc:sldMasterMk cId="3022800376" sldId="2147483798"/>
            <pc:sldLayoutMk cId="2503189207" sldId="2147483800"/>
          </pc:sldLayoutMkLst>
        </pc:sldLayoutChg>
        <pc:sldLayoutChg chg="del">
          <pc:chgData name="Правиков Максим" userId="e93c3df319380ee8" providerId="Windows Live" clId="Web-{11D07DB8-538A-4EF6-A0AE-1959B833888E}" dt="2022-11-18T18:53:58.464" v="2"/>
          <pc:sldLayoutMkLst>
            <pc:docMk/>
            <pc:sldMasterMk cId="3022800376" sldId="2147483798"/>
            <pc:sldLayoutMk cId="2047356343" sldId="2147483801"/>
          </pc:sldLayoutMkLst>
        </pc:sldLayoutChg>
        <pc:sldLayoutChg chg="del">
          <pc:chgData name="Правиков Максим" userId="e93c3df319380ee8" providerId="Windows Live" clId="Web-{11D07DB8-538A-4EF6-A0AE-1959B833888E}" dt="2022-11-18T18:53:58.464" v="2"/>
          <pc:sldLayoutMkLst>
            <pc:docMk/>
            <pc:sldMasterMk cId="3022800376" sldId="2147483798"/>
            <pc:sldLayoutMk cId="1082108379" sldId="2147483802"/>
          </pc:sldLayoutMkLst>
        </pc:sldLayoutChg>
        <pc:sldLayoutChg chg="del">
          <pc:chgData name="Правиков Максим" userId="e93c3df319380ee8" providerId="Windows Live" clId="Web-{11D07DB8-538A-4EF6-A0AE-1959B833888E}" dt="2022-11-18T18:53:58.464" v="2"/>
          <pc:sldLayoutMkLst>
            <pc:docMk/>
            <pc:sldMasterMk cId="3022800376" sldId="2147483798"/>
            <pc:sldLayoutMk cId="1986222453" sldId="2147483803"/>
          </pc:sldLayoutMkLst>
        </pc:sldLayoutChg>
        <pc:sldLayoutChg chg="del">
          <pc:chgData name="Правиков Максим" userId="e93c3df319380ee8" providerId="Windows Live" clId="Web-{11D07DB8-538A-4EF6-A0AE-1959B833888E}" dt="2022-11-18T18:53:58.464" v="2"/>
          <pc:sldLayoutMkLst>
            <pc:docMk/>
            <pc:sldMasterMk cId="3022800376" sldId="2147483798"/>
            <pc:sldLayoutMk cId="19271180" sldId="2147483804"/>
          </pc:sldLayoutMkLst>
        </pc:sldLayoutChg>
        <pc:sldLayoutChg chg="del">
          <pc:chgData name="Правиков Максим" userId="e93c3df319380ee8" providerId="Windows Live" clId="Web-{11D07DB8-538A-4EF6-A0AE-1959B833888E}" dt="2022-11-18T18:53:58.464" v="2"/>
          <pc:sldLayoutMkLst>
            <pc:docMk/>
            <pc:sldMasterMk cId="3022800376" sldId="2147483798"/>
            <pc:sldLayoutMk cId="1242020970" sldId="2147483805"/>
          </pc:sldLayoutMkLst>
        </pc:sldLayoutChg>
        <pc:sldLayoutChg chg="del">
          <pc:chgData name="Правиков Максим" userId="e93c3df319380ee8" providerId="Windows Live" clId="Web-{11D07DB8-538A-4EF6-A0AE-1959B833888E}" dt="2022-11-18T18:53:58.464" v="2"/>
          <pc:sldLayoutMkLst>
            <pc:docMk/>
            <pc:sldMasterMk cId="3022800376" sldId="2147483798"/>
            <pc:sldLayoutMk cId="380240466" sldId="2147483806"/>
          </pc:sldLayoutMkLst>
        </pc:sldLayoutChg>
        <pc:sldLayoutChg chg="del">
          <pc:chgData name="Правиков Максим" userId="e93c3df319380ee8" providerId="Windows Live" clId="Web-{11D07DB8-538A-4EF6-A0AE-1959B833888E}" dt="2022-11-18T18:53:58.464" v="2"/>
          <pc:sldLayoutMkLst>
            <pc:docMk/>
            <pc:sldMasterMk cId="3022800376" sldId="2147483798"/>
            <pc:sldLayoutMk cId="3604058427" sldId="2147483807"/>
          </pc:sldLayoutMkLst>
        </pc:sldLayoutChg>
        <pc:sldLayoutChg chg="del">
          <pc:chgData name="Правиков Максим" userId="e93c3df319380ee8" providerId="Windows Live" clId="Web-{11D07DB8-538A-4EF6-A0AE-1959B833888E}" dt="2022-11-18T18:53:58.464" v="2"/>
          <pc:sldLayoutMkLst>
            <pc:docMk/>
            <pc:sldMasterMk cId="3022800376" sldId="2147483798"/>
            <pc:sldLayoutMk cId="3584807554" sldId="2147483808"/>
          </pc:sldLayoutMkLst>
        </pc:sldLayoutChg>
        <pc:sldLayoutChg chg="del">
          <pc:chgData name="Правиков Максим" userId="e93c3df319380ee8" providerId="Windows Live" clId="Web-{11D07DB8-538A-4EF6-A0AE-1959B833888E}" dt="2022-11-18T18:53:58.464" v="2"/>
          <pc:sldLayoutMkLst>
            <pc:docMk/>
            <pc:sldMasterMk cId="3022800376" sldId="2147483798"/>
            <pc:sldLayoutMk cId="676483934" sldId="2147483809"/>
          </pc:sldLayoutMkLst>
        </pc:sldLayoutChg>
      </pc:sldMasterChg>
      <pc:sldMasterChg chg="add del addSldLayout delSldLayout modSldLayout">
        <pc:chgData name="Правиков Максим" userId="e93c3df319380ee8" providerId="Windows Live" clId="Web-{11D07DB8-538A-4EF6-A0AE-1959B833888E}" dt="2022-11-18T18:54:06.198" v="3"/>
        <pc:sldMasterMkLst>
          <pc:docMk/>
          <pc:sldMasterMk cId="1590215052" sldId="2147483810"/>
        </pc:sldMasterMkLst>
        <pc:sldLayoutChg chg="add del mod replId">
          <pc:chgData name="Правиков Максим" userId="e93c3df319380ee8" providerId="Windows Live" clId="Web-{11D07DB8-538A-4EF6-A0AE-1959B833888E}" dt="2022-11-18T18:54:06.198" v="3"/>
          <pc:sldLayoutMkLst>
            <pc:docMk/>
            <pc:sldMasterMk cId="1590215052" sldId="2147483810"/>
            <pc:sldLayoutMk cId="2892888264" sldId="2147483811"/>
          </pc:sldLayoutMkLst>
        </pc:sldLayoutChg>
        <pc:sldLayoutChg chg="add del mod replId">
          <pc:chgData name="Правиков Максим" userId="e93c3df319380ee8" providerId="Windows Live" clId="Web-{11D07DB8-538A-4EF6-A0AE-1959B833888E}" dt="2022-11-18T18:54:06.198" v="3"/>
          <pc:sldLayoutMkLst>
            <pc:docMk/>
            <pc:sldMasterMk cId="1590215052" sldId="2147483810"/>
            <pc:sldLayoutMk cId="404327330" sldId="2147483812"/>
          </pc:sldLayoutMkLst>
        </pc:sldLayoutChg>
        <pc:sldLayoutChg chg="add del mod replId">
          <pc:chgData name="Правиков Максим" userId="e93c3df319380ee8" providerId="Windows Live" clId="Web-{11D07DB8-538A-4EF6-A0AE-1959B833888E}" dt="2022-11-18T18:54:06.198" v="3"/>
          <pc:sldLayoutMkLst>
            <pc:docMk/>
            <pc:sldMasterMk cId="1590215052" sldId="2147483810"/>
            <pc:sldLayoutMk cId="1464021129" sldId="2147483813"/>
          </pc:sldLayoutMkLst>
        </pc:sldLayoutChg>
        <pc:sldLayoutChg chg="add del mod replId">
          <pc:chgData name="Правиков Максим" userId="e93c3df319380ee8" providerId="Windows Live" clId="Web-{11D07DB8-538A-4EF6-A0AE-1959B833888E}" dt="2022-11-18T18:54:06.198" v="3"/>
          <pc:sldLayoutMkLst>
            <pc:docMk/>
            <pc:sldMasterMk cId="1590215052" sldId="2147483810"/>
            <pc:sldLayoutMk cId="3508942886" sldId="2147483814"/>
          </pc:sldLayoutMkLst>
        </pc:sldLayoutChg>
        <pc:sldLayoutChg chg="add del mod replId">
          <pc:chgData name="Правиков Максим" userId="e93c3df319380ee8" providerId="Windows Live" clId="Web-{11D07DB8-538A-4EF6-A0AE-1959B833888E}" dt="2022-11-18T18:54:06.198" v="3"/>
          <pc:sldLayoutMkLst>
            <pc:docMk/>
            <pc:sldMasterMk cId="1590215052" sldId="2147483810"/>
            <pc:sldLayoutMk cId="298556547" sldId="2147483815"/>
          </pc:sldLayoutMkLst>
        </pc:sldLayoutChg>
        <pc:sldLayoutChg chg="add del mod replId">
          <pc:chgData name="Правиков Максим" userId="e93c3df319380ee8" providerId="Windows Live" clId="Web-{11D07DB8-538A-4EF6-A0AE-1959B833888E}" dt="2022-11-18T18:54:06.198" v="3"/>
          <pc:sldLayoutMkLst>
            <pc:docMk/>
            <pc:sldMasterMk cId="1590215052" sldId="2147483810"/>
            <pc:sldLayoutMk cId="3441822084" sldId="2147483816"/>
          </pc:sldLayoutMkLst>
        </pc:sldLayoutChg>
        <pc:sldLayoutChg chg="add del mod replId">
          <pc:chgData name="Правиков Максим" userId="e93c3df319380ee8" providerId="Windows Live" clId="Web-{11D07DB8-538A-4EF6-A0AE-1959B833888E}" dt="2022-11-18T18:54:06.198" v="3"/>
          <pc:sldLayoutMkLst>
            <pc:docMk/>
            <pc:sldMasterMk cId="1590215052" sldId="2147483810"/>
            <pc:sldLayoutMk cId="3463091678" sldId="2147483817"/>
          </pc:sldLayoutMkLst>
        </pc:sldLayoutChg>
        <pc:sldLayoutChg chg="add del mod replId">
          <pc:chgData name="Правиков Максим" userId="e93c3df319380ee8" providerId="Windows Live" clId="Web-{11D07DB8-538A-4EF6-A0AE-1959B833888E}" dt="2022-11-18T18:54:06.198" v="3"/>
          <pc:sldLayoutMkLst>
            <pc:docMk/>
            <pc:sldMasterMk cId="1590215052" sldId="2147483810"/>
            <pc:sldLayoutMk cId="520442232" sldId="2147483818"/>
          </pc:sldLayoutMkLst>
        </pc:sldLayoutChg>
        <pc:sldLayoutChg chg="add del mod replId">
          <pc:chgData name="Правиков Максим" userId="e93c3df319380ee8" providerId="Windows Live" clId="Web-{11D07DB8-538A-4EF6-A0AE-1959B833888E}" dt="2022-11-18T18:54:06.198" v="3"/>
          <pc:sldLayoutMkLst>
            <pc:docMk/>
            <pc:sldMasterMk cId="1590215052" sldId="2147483810"/>
            <pc:sldLayoutMk cId="2528717044" sldId="2147483819"/>
          </pc:sldLayoutMkLst>
        </pc:sldLayoutChg>
        <pc:sldLayoutChg chg="add del mod replId">
          <pc:chgData name="Правиков Максим" userId="e93c3df319380ee8" providerId="Windows Live" clId="Web-{11D07DB8-538A-4EF6-A0AE-1959B833888E}" dt="2022-11-18T18:54:06.198" v="3"/>
          <pc:sldLayoutMkLst>
            <pc:docMk/>
            <pc:sldMasterMk cId="1590215052" sldId="2147483810"/>
            <pc:sldLayoutMk cId="2057860089" sldId="2147483820"/>
          </pc:sldLayoutMkLst>
        </pc:sldLayoutChg>
        <pc:sldLayoutChg chg="add del mod replId">
          <pc:chgData name="Правиков Максим" userId="e93c3df319380ee8" providerId="Windows Live" clId="Web-{11D07DB8-538A-4EF6-A0AE-1959B833888E}" dt="2022-11-18T18:54:06.198" v="3"/>
          <pc:sldLayoutMkLst>
            <pc:docMk/>
            <pc:sldMasterMk cId="1590215052" sldId="2147483810"/>
            <pc:sldLayoutMk cId="364667705" sldId="2147483821"/>
          </pc:sldLayoutMkLst>
        </pc:sldLayoutChg>
      </pc:sldMasterChg>
      <pc:sldMasterChg chg="add del addSldLayout delSldLayout modSldLayout">
        <pc:chgData name="Правиков Максим" userId="e93c3df319380ee8" providerId="Windows Live" clId="Web-{11D07DB8-538A-4EF6-A0AE-1959B833888E}" dt="2022-11-18T18:54:29.215" v="6"/>
        <pc:sldMasterMkLst>
          <pc:docMk/>
          <pc:sldMasterMk cId="2484895788" sldId="2147483822"/>
        </pc:sldMasterMkLst>
        <pc:sldLayoutChg chg="add del mod replId">
          <pc:chgData name="Правиков Максим" userId="e93c3df319380ee8" providerId="Windows Live" clId="Web-{11D07DB8-538A-4EF6-A0AE-1959B833888E}" dt="2022-11-18T18:54:29.215" v="6"/>
          <pc:sldLayoutMkLst>
            <pc:docMk/>
            <pc:sldMasterMk cId="2484895788" sldId="2147483822"/>
            <pc:sldLayoutMk cId="1464803367" sldId="2147483823"/>
          </pc:sldLayoutMkLst>
        </pc:sldLayoutChg>
        <pc:sldLayoutChg chg="add del mod replId">
          <pc:chgData name="Правиков Максим" userId="e93c3df319380ee8" providerId="Windows Live" clId="Web-{11D07DB8-538A-4EF6-A0AE-1959B833888E}" dt="2022-11-18T18:54:29.215" v="6"/>
          <pc:sldLayoutMkLst>
            <pc:docMk/>
            <pc:sldMasterMk cId="2484895788" sldId="2147483822"/>
            <pc:sldLayoutMk cId="1981325514" sldId="2147483824"/>
          </pc:sldLayoutMkLst>
        </pc:sldLayoutChg>
        <pc:sldLayoutChg chg="add del mod replId">
          <pc:chgData name="Правиков Максим" userId="e93c3df319380ee8" providerId="Windows Live" clId="Web-{11D07DB8-538A-4EF6-A0AE-1959B833888E}" dt="2022-11-18T18:54:29.215" v="6"/>
          <pc:sldLayoutMkLst>
            <pc:docMk/>
            <pc:sldMasterMk cId="2484895788" sldId="2147483822"/>
            <pc:sldLayoutMk cId="3861529782" sldId="2147483825"/>
          </pc:sldLayoutMkLst>
        </pc:sldLayoutChg>
        <pc:sldLayoutChg chg="add del mod replId">
          <pc:chgData name="Правиков Максим" userId="e93c3df319380ee8" providerId="Windows Live" clId="Web-{11D07DB8-538A-4EF6-A0AE-1959B833888E}" dt="2022-11-18T18:54:29.215" v="6"/>
          <pc:sldLayoutMkLst>
            <pc:docMk/>
            <pc:sldMasterMk cId="2484895788" sldId="2147483822"/>
            <pc:sldLayoutMk cId="2952238694" sldId="2147483826"/>
          </pc:sldLayoutMkLst>
        </pc:sldLayoutChg>
        <pc:sldLayoutChg chg="add del mod replId">
          <pc:chgData name="Правиков Максим" userId="e93c3df319380ee8" providerId="Windows Live" clId="Web-{11D07DB8-538A-4EF6-A0AE-1959B833888E}" dt="2022-11-18T18:54:29.215" v="6"/>
          <pc:sldLayoutMkLst>
            <pc:docMk/>
            <pc:sldMasterMk cId="2484895788" sldId="2147483822"/>
            <pc:sldLayoutMk cId="1213779937" sldId="2147483827"/>
          </pc:sldLayoutMkLst>
        </pc:sldLayoutChg>
        <pc:sldLayoutChg chg="add del mod replId">
          <pc:chgData name="Правиков Максим" userId="e93c3df319380ee8" providerId="Windows Live" clId="Web-{11D07DB8-538A-4EF6-A0AE-1959B833888E}" dt="2022-11-18T18:54:29.215" v="6"/>
          <pc:sldLayoutMkLst>
            <pc:docMk/>
            <pc:sldMasterMk cId="2484895788" sldId="2147483822"/>
            <pc:sldLayoutMk cId="4085208622" sldId="2147483828"/>
          </pc:sldLayoutMkLst>
        </pc:sldLayoutChg>
        <pc:sldLayoutChg chg="add del mod replId">
          <pc:chgData name="Правиков Максим" userId="e93c3df319380ee8" providerId="Windows Live" clId="Web-{11D07DB8-538A-4EF6-A0AE-1959B833888E}" dt="2022-11-18T18:54:29.215" v="6"/>
          <pc:sldLayoutMkLst>
            <pc:docMk/>
            <pc:sldMasterMk cId="2484895788" sldId="2147483822"/>
            <pc:sldLayoutMk cId="4011324215" sldId="2147483829"/>
          </pc:sldLayoutMkLst>
        </pc:sldLayoutChg>
        <pc:sldLayoutChg chg="add del mod replId">
          <pc:chgData name="Правиков Максим" userId="e93c3df319380ee8" providerId="Windows Live" clId="Web-{11D07DB8-538A-4EF6-A0AE-1959B833888E}" dt="2022-11-18T18:54:29.215" v="6"/>
          <pc:sldLayoutMkLst>
            <pc:docMk/>
            <pc:sldMasterMk cId="2484895788" sldId="2147483822"/>
            <pc:sldLayoutMk cId="4233018035" sldId="2147483830"/>
          </pc:sldLayoutMkLst>
        </pc:sldLayoutChg>
        <pc:sldLayoutChg chg="add del mod replId">
          <pc:chgData name="Правиков Максим" userId="e93c3df319380ee8" providerId="Windows Live" clId="Web-{11D07DB8-538A-4EF6-A0AE-1959B833888E}" dt="2022-11-18T18:54:29.215" v="6"/>
          <pc:sldLayoutMkLst>
            <pc:docMk/>
            <pc:sldMasterMk cId="2484895788" sldId="2147483822"/>
            <pc:sldLayoutMk cId="1022107970" sldId="2147483831"/>
          </pc:sldLayoutMkLst>
        </pc:sldLayoutChg>
        <pc:sldLayoutChg chg="add del mod replId">
          <pc:chgData name="Правиков Максим" userId="e93c3df319380ee8" providerId="Windows Live" clId="Web-{11D07DB8-538A-4EF6-A0AE-1959B833888E}" dt="2022-11-18T18:54:29.215" v="6"/>
          <pc:sldLayoutMkLst>
            <pc:docMk/>
            <pc:sldMasterMk cId="2484895788" sldId="2147483822"/>
            <pc:sldLayoutMk cId="2100009769" sldId="2147483832"/>
          </pc:sldLayoutMkLst>
        </pc:sldLayoutChg>
        <pc:sldLayoutChg chg="add del mod replId">
          <pc:chgData name="Правиков Максим" userId="e93c3df319380ee8" providerId="Windows Live" clId="Web-{11D07DB8-538A-4EF6-A0AE-1959B833888E}" dt="2022-11-18T18:54:29.215" v="6"/>
          <pc:sldLayoutMkLst>
            <pc:docMk/>
            <pc:sldMasterMk cId="2484895788" sldId="2147483822"/>
            <pc:sldLayoutMk cId="2743625920" sldId="2147483833"/>
          </pc:sldLayoutMkLst>
        </pc:sldLayoutChg>
      </pc:sldMasterChg>
      <pc:sldMasterChg chg="add del addSldLayout delSldLayout modSldLayout">
        <pc:chgData name="Правиков Максим" userId="e93c3df319380ee8" providerId="Windows Live" clId="Web-{11D07DB8-538A-4EF6-A0AE-1959B833888E}" dt="2022-11-18T18:54:33.012" v="7"/>
        <pc:sldMasterMkLst>
          <pc:docMk/>
          <pc:sldMasterMk cId="4271047557" sldId="2147483834"/>
        </pc:sldMasterMkLst>
        <pc:sldLayoutChg chg="add del mod replId">
          <pc:chgData name="Правиков Максим" userId="e93c3df319380ee8" providerId="Windows Live" clId="Web-{11D07DB8-538A-4EF6-A0AE-1959B833888E}" dt="2022-11-18T18:54:33.012" v="7"/>
          <pc:sldLayoutMkLst>
            <pc:docMk/>
            <pc:sldMasterMk cId="4271047557" sldId="2147483834"/>
            <pc:sldLayoutMk cId="2788040366" sldId="2147483835"/>
          </pc:sldLayoutMkLst>
        </pc:sldLayoutChg>
        <pc:sldLayoutChg chg="add del mod replId">
          <pc:chgData name="Правиков Максим" userId="e93c3df319380ee8" providerId="Windows Live" clId="Web-{11D07DB8-538A-4EF6-A0AE-1959B833888E}" dt="2022-11-18T18:54:33.012" v="7"/>
          <pc:sldLayoutMkLst>
            <pc:docMk/>
            <pc:sldMasterMk cId="4271047557" sldId="2147483834"/>
            <pc:sldLayoutMk cId="4274454020" sldId="2147483836"/>
          </pc:sldLayoutMkLst>
        </pc:sldLayoutChg>
        <pc:sldLayoutChg chg="add del mod replId">
          <pc:chgData name="Правиков Максим" userId="e93c3df319380ee8" providerId="Windows Live" clId="Web-{11D07DB8-538A-4EF6-A0AE-1959B833888E}" dt="2022-11-18T18:54:33.012" v="7"/>
          <pc:sldLayoutMkLst>
            <pc:docMk/>
            <pc:sldMasterMk cId="4271047557" sldId="2147483834"/>
            <pc:sldLayoutMk cId="1681029390" sldId="2147483837"/>
          </pc:sldLayoutMkLst>
        </pc:sldLayoutChg>
        <pc:sldLayoutChg chg="add del mod replId">
          <pc:chgData name="Правиков Максим" userId="e93c3df319380ee8" providerId="Windows Live" clId="Web-{11D07DB8-538A-4EF6-A0AE-1959B833888E}" dt="2022-11-18T18:54:33.012" v="7"/>
          <pc:sldLayoutMkLst>
            <pc:docMk/>
            <pc:sldMasterMk cId="4271047557" sldId="2147483834"/>
            <pc:sldLayoutMk cId="4212193705" sldId="2147483838"/>
          </pc:sldLayoutMkLst>
        </pc:sldLayoutChg>
        <pc:sldLayoutChg chg="add del mod replId">
          <pc:chgData name="Правиков Максим" userId="e93c3df319380ee8" providerId="Windows Live" clId="Web-{11D07DB8-538A-4EF6-A0AE-1959B833888E}" dt="2022-11-18T18:54:33.012" v="7"/>
          <pc:sldLayoutMkLst>
            <pc:docMk/>
            <pc:sldMasterMk cId="4271047557" sldId="2147483834"/>
            <pc:sldLayoutMk cId="4061883002" sldId="2147483839"/>
          </pc:sldLayoutMkLst>
        </pc:sldLayoutChg>
        <pc:sldLayoutChg chg="add del mod replId">
          <pc:chgData name="Правиков Максим" userId="e93c3df319380ee8" providerId="Windows Live" clId="Web-{11D07DB8-538A-4EF6-A0AE-1959B833888E}" dt="2022-11-18T18:54:33.012" v="7"/>
          <pc:sldLayoutMkLst>
            <pc:docMk/>
            <pc:sldMasterMk cId="4271047557" sldId="2147483834"/>
            <pc:sldLayoutMk cId="92864149" sldId="2147483840"/>
          </pc:sldLayoutMkLst>
        </pc:sldLayoutChg>
        <pc:sldLayoutChg chg="add del mod replId">
          <pc:chgData name="Правиков Максим" userId="e93c3df319380ee8" providerId="Windows Live" clId="Web-{11D07DB8-538A-4EF6-A0AE-1959B833888E}" dt="2022-11-18T18:54:33.012" v="7"/>
          <pc:sldLayoutMkLst>
            <pc:docMk/>
            <pc:sldMasterMk cId="4271047557" sldId="2147483834"/>
            <pc:sldLayoutMk cId="232012708" sldId="2147483841"/>
          </pc:sldLayoutMkLst>
        </pc:sldLayoutChg>
        <pc:sldLayoutChg chg="add del mod replId">
          <pc:chgData name="Правиков Максим" userId="e93c3df319380ee8" providerId="Windows Live" clId="Web-{11D07DB8-538A-4EF6-A0AE-1959B833888E}" dt="2022-11-18T18:54:33.012" v="7"/>
          <pc:sldLayoutMkLst>
            <pc:docMk/>
            <pc:sldMasterMk cId="4271047557" sldId="2147483834"/>
            <pc:sldLayoutMk cId="2355837593" sldId="2147483842"/>
          </pc:sldLayoutMkLst>
        </pc:sldLayoutChg>
        <pc:sldLayoutChg chg="add del mod replId">
          <pc:chgData name="Правиков Максим" userId="e93c3df319380ee8" providerId="Windows Live" clId="Web-{11D07DB8-538A-4EF6-A0AE-1959B833888E}" dt="2022-11-18T18:54:33.012" v="7"/>
          <pc:sldLayoutMkLst>
            <pc:docMk/>
            <pc:sldMasterMk cId="4271047557" sldId="2147483834"/>
            <pc:sldLayoutMk cId="2155858901" sldId="2147483843"/>
          </pc:sldLayoutMkLst>
        </pc:sldLayoutChg>
        <pc:sldLayoutChg chg="add del mod replId">
          <pc:chgData name="Правиков Максим" userId="e93c3df319380ee8" providerId="Windows Live" clId="Web-{11D07DB8-538A-4EF6-A0AE-1959B833888E}" dt="2022-11-18T18:54:33.012" v="7"/>
          <pc:sldLayoutMkLst>
            <pc:docMk/>
            <pc:sldMasterMk cId="4271047557" sldId="2147483834"/>
            <pc:sldLayoutMk cId="981581500" sldId="2147483844"/>
          </pc:sldLayoutMkLst>
        </pc:sldLayoutChg>
        <pc:sldLayoutChg chg="add del mod replId">
          <pc:chgData name="Правиков Максим" userId="e93c3df319380ee8" providerId="Windows Live" clId="Web-{11D07DB8-538A-4EF6-A0AE-1959B833888E}" dt="2022-11-18T18:54:33.012" v="7"/>
          <pc:sldLayoutMkLst>
            <pc:docMk/>
            <pc:sldMasterMk cId="4271047557" sldId="2147483834"/>
            <pc:sldLayoutMk cId="2414215539" sldId="2147483845"/>
          </pc:sldLayoutMkLst>
        </pc:sldLayoutChg>
      </pc:sldMasterChg>
      <pc:sldMasterChg chg="add addSldLayout modSldLayout">
        <pc:chgData name="Правиков Максим" userId="e93c3df319380ee8" providerId="Windows Live" clId="Web-{11D07DB8-538A-4EF6-A0AE-1959B833888E}" dt="2022-11-18T18:54:33.012" v="7"/>
        <pc:sldMasterMkLst>
          <pc:docMk/>
          <pc:sldMasterMk cId="401606134" sldId="2147483846"/>
        </pc:sldMasterMkLst>
        <pc:sldLayoutChg chg="add mod replId">
          <pc:chgData name="Правиков Максим" userId="e93c3df319380ee8" providerId="Windows Live" clId="Web-{11D07DB8-538A-4EF6-A0AE-1959B833888E}" dt="2022-11-18T18:54:33.012" v="7"/>
          <pc:sldLayoutMkLst>
            <pc:docMk/>
            <pc:sldMasterMk cId="401606134" sldId="2147483846"/>
            <pc:sldLayoutMk cId="105479987" sldId="2147483847"/>
          </pc:sldLayoutMkLst>
        </pc:sldLayoutChg>
        <pc:sldLayoutChg chg="add mod replId">
          <pc:chgData name="Правиков Максим" userId="e93c3df319380ee8" providerId="Windows Live" clId="Web-{11D07DB8-538A-4EF6-A0AE-1959B833888E}" dt="2022-11-18T18:54:33.012" v="7"/>
          <pc:sldLayoutMkLst>
            <pc:docMk/>
            <pc:sldMasterMk cId="401606134" sldId="2147483846"/>
            <pc:sldLayoutMk cId="2604305840" sldId="2147483848"/>
          </pc:sldLayoutMkLst>
        </pc:sldLayoutChg>
        <pc:sldLayoutChg chg="add mod replId">
          <pc:chgData name="Правиков Максим" userId="e93c3df319380ee8" providerId="Windows Live" clId="Web-{11D07DB8-538A-4EF6-A0AE-1959B833888E}" dt="2022-11-18T18:54:33.012" v="7"/>
          <pc:sldLayoutMkLst>
            <pc:docMk/>
            <pc:sldMasterMk cId="401606134" sldId="2147483846"/>
            <pc:sldLayoutMk cId="4198192797" sldId="2147483849"/>
          </pc:sldLayoutMkLst>
        </pc:sldLayoutChg>
        <pc:sldLayoutChg chg="add mod replId">
          <pc:chgData name="Правиков Максим" userId="e93c3df319380ee8" providerId="Windows Live" clId="Web-{11D07DB8-538A-4EF6-A0AE-1959B833888E}" dt="2022-11-18T18:54:33.012" v="7"/>
          <pc:sldLayoutMkLst>
            <pc:docMk/>
            <pc:sldMasterMk cId="401606134" sldId="2147483846"/>
            <pc:sldLayoutMk cId="489993620" sldId="2147483850"/>
          </pc:sldLayoutMkLst>
        </pc:sldLayoutChg>
        <pc:sldLayoutChg chg="add mod replId">
          <pc:chgData name="Правиков Максим" userId="e93c3df319380ee8" providerId="Windows Live" clId="Web-{11D07DB8-538A-4EF6-A0AE-1959B833888E}" dt="2022-11-18T18:54:33.012" v="7"/>
          <pc:sldLayoutMkLst>
            <pc:docMk/>
            <pc:sldMasterMk cId="401606134" sldId="2147483846"/>
            <pc:sldLayoutMk cId="1072730640" sldId="2147483851"/>
          </pc:sldLayoutMkLst>
        </pc:sldLayoutChg>
        <pc:sldLayoutChg chg="add mod replId">
          <pc:chgData name="Правиков Максим" userId="e93c3df319380ee8" providerId="Windows Live" clId="Web-{11D07DB8-538A-4EF6-A0AE-1959B833888E}" dt="2022-11-18T18:54:33.012" v="7"/>
          <pc:sldLayoutMkLst>
            <pc:docMk/>
            <pc:sldMasterMk cId="401606134" sldId="2147483846"/>
            <pc:sldLayoutMk cId="1178236609" sldId="2147483852"/>
          </pc:sldLayoutMkLst>
        </pc:sldLayoutChg>
        <pc:sldLayoutChg chg="add mod replId">
          <pc:chgData name="Правиков Максим" userId="e93c3df319380ee8" providerId="Windows Live" clId="Web-{11D07DB8-538A-4EF6-A0AE-1959B833888E}" dt="2022-11-18T18:54:33.012" v="7"/>
          <pc:sldLayoutMkLst>
            <pc:docMk/>
            <pc:sldMasterMk cId="401606134" sldId="2147483846"/>
            <pc:sldLayoutMk cId="1268688527" sldId="2147483853"/>
          </pc:sldLayoutMkLst>
        </pc:sldLayoutChg>
        <pc:sldLayoutChg chg="add mod replId">
          <pc:chgData name="Правиков Максим" userId="e93c3df319380ee8" providerId="Windows Live" clId="Web-{11D07DB8-538A-4EF6-A0AE-1959B833888E}" dt="2022-11-18T18:54:33.012" v="7"/>
          <pc:sldLayoutMkLst>
            <pc:docMk/>
            <pc:sldMasterMk cId="401606134" sldId="2147483846"/>
            <pc:sldLayoutMk cId="2579860295" sldId="2147483854"/>
          </pc:sldLayoutMkLst>
        </pc:sldLayoutChg>
        <pc:sldLayoutChg chg="add mod replId">
          <pc:chgData name="Правиков Максим" userId="e93c3df319380ee8" providerId="Windows Live" clId="Web-{11D07DB8-538A-4EF6-A0AE-1959B833888E}" dt="2022-11-18T18:54:33.012" v="7"/>
          <pc:sldLayoutMkLst>
            <pc:docMk/>
            <pc:sldMasterMk cId="401606134" sldId="2147483846"/>
            <pc:sldLayoutMk cId="1722842239" sldId="2147483855"/>
          </pc:sldLayoutMkLst>
        </pc:sldLayoutChg>
        <pc:sldLayoutChg chg="add mod replId">
          <pc:chgData name="Правиков Максим" userId="e93c3df319380ee8" providerId="Windows Live" clId="Web-{11D07DB8-538A-4EF6-A0AE-1959B833888E}" dt="2022-11-18T18:54:33.012" v="7"/>
          <pc:sldLayoutMkLst>
            <pc:docMk/>
            <pc:sldMasterMk cId="401606134" sldId="2147483846"/>
            <pc:sldLayoutMk cId="3350605864" sldId="2147483856"/>
          </pc:sldLayoutMkLst>
        </pc:sldLayoutChg>
        <pc:sldLayoutChg chg="add mod replId">
          <pc:chgData name="Правиков Максим" userId="e93c3df319380ee8" providerId="Windows Live" clId="Web-{11D07DB8-538A-4EF6-A0AE-1959B833888E}" dt="2022-11-18T18:54:33.012" v="7"/>
          <pc:sldLayoutMkLst>
            <pc:docMk/>
            <pc:sldMasterMk cId="401606134" sldId="2147483846"/>
            <pc:sldLayoutMk cId="1869291714" sldId="2147483857"/>
          </pc:sldLayoutMkLst>
        </pc:sldLayoutChg>
      </pc:sldMasterChg>
    </pc:docChg>
  </pc:docChgLst>
  <pc:docChgLst>
    <pc:chgData name="Правиков Максим" userId="e93c3df319380ee8" providerId="Windows Live" clId="Web-{574493D4-C189-4BD1-A6C4-A966A6223D7D}"/>
    <pc:docChg chg="modSld">
      <pc:chgData name="Правиков Максим" userId="e93c3df319380ee8" providerId="Windows Live" clId="Web-{574493D4-C189-4BD1-A6C4-A966A6223D7D}" dt="2023-02-10T14:36:41.156" v="5" actId="1076"/>
      <pc:docMkLst>
        <pc:docMk/>
      </pc:docMkLst>
      <pc:sldChg chg="modSp">
        <pc:chgData name="Правиков Максим" userId="e93c3df319380ee8" providerId="Windows Live" clId="Web-{574493D4-C189-4BD1-A6C4-A966A6223D7D}" dt="2023-02-10T14:36:41.156" v="5" actId="1076"/>
        <pc:sldMkLst>
          <pc:docMk/>
          <pc:sldMk cId="1351651579" sldId="256"/>
        </pc:sldMkLst>
        <pc:spChg chg="mod">
          <ac:chgData name="Правиков Максим" userId="e93c3df319380ee8" providerId="Windows Live" clId="Web-{574493D4-C189-4BD1-A6C4-A966A6223D7D}" dt="2023-02-10T14:36:41.156" v="5" actId="1076"/>
          <ac:spMkLst>
            <pc:docMk/>
            <pc:sldMk cId="1351651579" sldId="256"/>
            <ac:spMk id="3" creationId="{00000000-0000-0000-0000-000000000000}"/>
          </ac:spMkLst>
        </pc:spChg>
      </pc:sldChg>
    </pc:docChg>
  </pc:docChgLst>
  <pc:docChgLst>
    <pc:chgData name="Правиков Максим" userId="e93c3df319380ee8" providerId="Windows Live" clId="Web-{B76CA6AF-E4C4-4552-B27A-A875D8306E94}"/>
    <pc:docChg chg="delSld modSld">
      <pc:chgData name="Правиков Максим" userId="e93c3df319380ee8" providerId="Windows Live" clId="Web-{B76CA6AF-E4C4-4552-B27A-A875D8306E94}" dt="2023-02-10T19:15:21.695" v="7" actId="20577"/>
      <pc:docMkLst>
        <pc:docMk/>
      </pc:docMkLst>
      <pc:sldChg chg="del">
        <pc:chgData name="Правиков Максим" userId="e93c3df319380ee8" providerId="Windows Live" clId="Web-{B76CA6AF-E4C4-4552-B27A-A875D8306E94}" dt="2023-02-10T19:14:31.081" v="0"/>
        <pc:sldMkLst>
          <pc:docMk/>
          <pc:sldMk cId="1386221046" sldId="259"/>
        </pc:sldMkLst>
      </pc:sldChg>
      <pc:sldChg chg="modSp">
        <pc:chgData name="Правиков Максим" userId="e93c3df319380ee8" providerId="Windows Live" clId="Web-{B76CA6AF-E4C4-4552-B27A-A875D8306E94}" dt="2023-02-10T19:15:21.695" v="7" actId="20577"/>
        <pc:sldMkLst>
          <pc:docMk/>
          <pc:sldMk cId="1669439611" sldId="272"/>
        </pc:sldMkLst>
        <pc:spChg chg="mod">
          <ac:chgData name="Правиков Максим" userId="e93c3df319380ee8" providerId="Windows Live" clId="Web-{B76CA6AF-E4C4-4552-B27A-A875D8306E94}" dt="2023-02-10T19:15:21.695" v="7" actId="20577"/>
          <ac:spMkLst>
            <pc:docMk/>
            <pc:sldMk cId="1669439611" sldId="272"/>
            <ac:spMk id="3" creationId="{42417A7F-01E8-C54C-73F3-A266885EE094}"/>
          </ac:spMkLst>
        </pc:spChg>
      </pc:sldChg>
    </pc:docChg>
  </pc:docChgLst>
  <pc:docChgLst>
    <pc:chgData name="Правиков Максим" userId="e93c3df319380ee8" providerId="Windows Live" clId="Web-{82AB71FD-328D-4D94-8CCD-B85BFCE75748}"/>
    <pc:docChg chg="addSld modSld sldOrd addMainMaster delMainMaster">
      <pc:chgData name="Правиков Максим" userId="e93c3df319380ee8" providerId="Windows Live" clId="Web-{82AB71FD-328D-4D94-8CCD-B85BFCE75748}" dt="2022-10-21T19:53:47.488" v="702"/>
      <pc:docMkLst>
        <pc:docMk/>
      </pc:docMkLst>
      <pc:sldChg chg="addSp modSp mod setBg modClrScheme modShow chgLayout">
        <pc:chgData name="Правиков Максим" userId="e93c3df319380ee8" providerId="Windows Live" clId="Web-{82AB71FD-328D-4D94-8CCD-B85BFCE75748}" dt="2022-10-21T19:53:06.205" v="697"/>
        <pc:sldMkLst>
          <pc:docMk/>
          <pc:sldMk cId="1351651579" sldId="256"/>
        </pc:sldMkLst>
        <pc:spChg chg="mod ord">
          <ac:chgData name="Правиков Максим" userId="e93c3df319380ee8" providerId="Windows Live" clId="Web-{82AB71FD-328D-4D94-8CCD-B85BFCE75748}" dt="2022-10-21T19:53:06.205" v="697"/>
          <ac:spMkLst>
            <pc:docMk/>
            <pc:sldMk cId="1351651579" sldId="256"/>
            <ac:spMk id="2" creationId="{00000000-0000-0000-0000-000000000000}"/>
          </ac:spMkLst>
        </pc:spChg>
        <pc:spChg chg="mod ord">
          <ac:chgData name="Правиков Максим" userId="e93c3df319380ee8" providerId="Windows Live" clId="Web-{82AB71FD-328D-4D94-8CCD-B85BFCE75748}" dt="2022-10-21T19:53:06.205" v="697"/>
          <ac:spMkLst>
            <pc:docMk/>
            <pc:sldMk cId="1351651579" sldId="256"/>
            <ac:spMk id="3" creationId="{00000000-0000-0000-0000-000000000000}"/>
          </ac:spMkLst>
        </pc:spChg>
        <pc:spChg chg="add">
          <ac:chgData name="Правиков Максим" userId="e93c3df319380ee8" providerId="Windows Live" clId="Web-{82AB71FD-328D-4D94-8CCD-B85BFCE75748}" dt="2022-10-21T19:53:06.205" v="697"/>
          <ac:spMkLst>
            <pc:docMk/>
            <pc:sldMk cId="1351651579" sldId="256"/>
            <ac:spMk id="8" creationId="{76EFD3D9-44F0-4267-BCC1-1613E79D8274}"/>
          </ac:spMkLst>
        </pc:spChg>
        <pc:spChg chg="add">
          <ac:chgData name="Правиков Максим" userId="e93c3df319380ee8" providerId="Windows Live" clId="Web-{82AB71FD-328D-4D94-8CCD-B85BFCE75748}" dt="2022-10-21T19:53:06.205" v="697"/>
          <ac:spMkLst>
            <pc:docMk/>
            <pc:sldMk cId="1351651579" sldId="256"/>
            <ac:spMk id="10" creationId="{A779A851-95D6-41AF-937A-B0E4B7F6FA8D}"/>
          </ac:spMkLst>
        </pc:spChg>
        <pc:spChg chg="add">
          <ac:chgData name="Правиков Максим" userId="e93c3df319380ee8" providerId="Windows Live" clId="Web-{82AB71FD-328D-4D94-8CCD-B85BFCE75748}" dt="2022-10-21T19:53:06.205" v="697"/>
          <ac:spMkLst>
            <pc:docMk/>
            <pc:sldMk cId="1351651579" sldId="256"/>
            <ac:spMk id="12" creationId="{953FB2E7-B6CB-429C-81EB-D9516D6D5C8D}"/>
          </ac:spMkLst>
        </pc:spChg>
        <pc:spChg chg="add">
          <ac:chgData name="Правиков Максим" userId="e93c3df319380ee8" providerId="Windows Live" clId="Web-{82AB71FD-328D-4D94-8CCD-B85BFCE75748}" dt="2022-10-21T19:53:06.205" v="697"/>
          <ac:spMkLst>
            <pc:docMk/>
            <pc:sldMk cId="1351651579" sldId="256"/>
            <ac:spMk id="14" creationId="{2EC40DB1-B719-4A13-9A4D-0966B4B27866}"/>
          </ac:spMkLst>
        </pc:spChg>
        <pc:spChg chg="add">
          <ac:chgData name="Правиков Максим" userId="e93c3df319380ee8" providerId="Windows Live" clId="Web-{82AB71FD-328D-4D94-8CCD-B85BFCE75748}" dt="2022-10-21T19:53:06.205" v="697"/>
          <ac:spMkLst>
            <pc:docMk/>
            <pc:sldMk cId="1351651579" sldId="256"/>
            <ac:spMk id="16" creationId="{82211336-CFF3-412D-868A-6679C1004C45}"/>
          </ac:spMkLst>
        </pc:spChg>
      </pc:sldChg>
      <pc:sldChg chg="addSp modSp new mod setBg modClrScheme chgLayout">
        <pc:chgData name="Правиков Максим" userId="e93c3df319380ee8" providerId="Windows Live" clId="Web-{82AB71FD-328D-4D94-8CCD-B85BFCE75748}" dt="2022-10-21T19:53:25.987" v="699"/>
        <pc:sldMkLst>
          <pc:docMk/>
          <pc:sldMk cId="2768156477" sldId="257"/>
        </pc:sldMkLst>
        <pc:spChg chg="mod ord">
          <ac:chgData name="Правиков Максим" userId="e93c3df319380ee8" providerId="Windows Live" clId="Web-{82AB71FD-328D-4D94-8CCD-B85BFCE75748}" dt="2022-10-21T19:53:25.987" v="699"/>
          <ac:spMkLst>
            <pc:docMk/>
            <pc:sldMk cId="2768156477" sldId="257"/>
            <ac:spMk id="2" creationId="{62B83975-ABAE-2697-0E87-5E2DD23173B9}"/>
          </ac:spMkLst>
        </pc:spChg>
        <pc:spChg chg="mod ord">
          <ac:chgData name="Правиков Максим" userId="e93c3df319380ee8" providerId="Windows Live" clId="Web-{82AB71FD-328D-4D94-8CCD-B85BFCE75748}" dt="2022-10-21T19:53:25.987" v="699"/>
          <ac:spMkLst>
            <pc:docMk/>
            <pc:sldMk cId="2768156477" sldId="257"/>
            <ac:spMk id="3" creationId="{BE47DE36-4D3B-5600-0B61-D237861B7AD3}"/>
          </ac:spMkLst>
        </pc:spChg>
        <pc:spChg chg="add">
          <ac:chgData name="Правиков Максим" userId="e93c3df319380ee8" providerId="Windows Live" clId="Web-{82AB71FD-328D-4D94-8CCD-B85BFCE75748}" dt="2022-10-21T19:53:25.987" v="699"/>
          <ac:spMkLst>
            <pc:docMk/>
            <pc:sldMk cId="2768156477" sldId="257"/>
            <ac:spMk id="8" creationId="{827B839B-9ADE-406B-8590-F1CAEDED45A1}"/>
          </ac:spMkLst>
        </pc:spChg>
        <pc:spChg chg="add">
          <ac:chgData name="Правиков Максим" userId="e93c3df319380ee8" providerId="Windows Live" clId="Web-{82AB71FD-328D-4D94-8CCD-B85BFCE75748}" dt="2022-10-21T19:53:25.987" v="699"/>
          <ac:spMkLst>
            <pc:docMk/>
            <pc:sldMk cId="2768156477" sldId="257"/>
            <ac:spMk id="10" creationId="{CFE45BF0-46DB-408C-B5F7-7B11716805D4}"/>
          </ac:spMkLst>
        </pc:spChg>
        <pc:spChg chg="add">
          <ac:chgData name="Правиков Максим" userId="e93c3df319380ee8" providerId="Windows Live" clId="Web-{82AB71FD-328D-4D94-8CCD-B85BFCE75748}" dt="2022-10-21T19:53:25.987" v="699"/>
          <ac:spMkLst>
            <pc:docMk/>
            <pc:sldMk cId="2768156477" sldId="257"/>
            <ac:spMk id="12" creationId="{2AEBC8F2-97B1-41B4-93F1-2D289E197FBA}"/>
          </ac:spMkLst>
        </pc:spChg>
        <pc:spChg chg="add">
          <ac:chgData name="Правиков Максим" userId="e93c3df319380ee8" providerId="Windows Live" clId="Web-{82AB71FD-328D-4D94-8CCD-B85BFCE75748}" dt="2022-10-21T19:53:25.987" v="699"/>
          <ac:spMkLst>
            <pc:docMk/>
            <pc:sldMk cId="2768156477" sldId="257"/>
            <ac:spMk id="14" creationId="{472E3A19-F5D5-48FC-BB9C-48C2F68F598B}"/>
          </ac:spMkLst>
        </pc:spChg>
        <pc:spChg chg="add">
          <ac:chgData name="Правиков Максим" userId="e93c3df319380ee8" providerId="Windows Live" clId="Web-{82AB71FD-328D-4D94-8CCD-B85BFCE75748}" dt="2022-10-21T19:53:25.987" v="699"/>
          <ac:spMkLst>
            <pc:docMk/>
            <pc:sldMk cId="2768156477" sldId="257"/>
            <ac:spMk id="16" creationId="{7A62E32F-BB65-43A8-8EB5-92346890E549}"/>
          </ac:spMkLst>
        </pc:spChg>
        <pc:spChg chg="add">
          <ac:chgData name="Правиков Максим" userId="e93c3df319380ee8" providerId="Windows Live" clId="Web-{82AB71FD-328D-4D94-8CCD-B85BFCE75748}" dt="2022-10-21T19:53:25.987" v="699"/>
          <ac:spMkLst>
            <pc:docMk/>
            <pc:sldMk cId="2768156477" sldId="257"/>
            <ac:spMk id="18" creationId="{14E91B64-9FCC-451E-AFB4-A827D6329367}"/>
          </ac:spMkLst>
        </pc:spChg>
      </pc:sldChg>
      <pc:sldChg chg="addSp delSp modSp new mod setBg modClrScheme chgLayout">
        <pc:chgData name="Правиков Максим" userId="e93c3df319380ee8" providerId="Windows Live" clId="Web-{82AB71FD-328D-4D94-8CCD-B85BFCE75748}" dt="2022-10-21T19:53:35.628" v="700"/>
        <pc:sldMkLst>
          <pc:docMk/>
          <pc:sldMk cId="707364117" sldId="258"/>
        </pc:sldMkLst>
        <pc:spChg chg="mod ord">
          <ac:chgData name="Правиков Максим" userId="e93c3df319380ee8" providerId="Windows Live" clId="Web-{82AB71FD-328D-4D94-8CCD-B85BFCE75748}" dt="2022-10-21T19:53:35.628" v="700"/>
          <ac:spMkLst>
            <pc:docMk/>
            <pc:sldMk cId="707364117" sldId="258"/>
            <ac:spMk id="2" creationId="{F9B076CF-C697-DE1B-BC4E-B6EB52B5A12C}"/>
          </ac:spMkLst>
        </pc:spChg>
        <pc:spChg chg="del mod ord">
          <ac:chgData name="Правиков Максим" userId="e93c3df319380ee8" providerId="Windows Live" clId="Web-{82AB71FD-328D-4D94-8CCD-B85BFCE75748}" dt="2022-10-21T19:53:35.628" v="700"/>
          <ac:spMkLst>
            <pc:docMk/>
            <pc:sldMk cId="707364117" sldId="258"/>
            <ac:spMk id="3" creationId="{51AFBD02-9C24-2C7D-59A5-D40B836E46BD}"/>
          </ac:spMkLst>
        </pc:spChg>
        <pc:spChg chg="add">
          <ac:chgData name="Правиков Максим" userId="e93c3df319380ee8" providerId="Windows Live" clId="Web-{82AB71FD-328D-4D94-8CCD-B85BFCE75748}" dt="2022-10-21T19:53:35.628" v="700"/>
          <ac:spMkLst>
            <pc:docMk/>
            <pc:sldMk cId="707364117" sldId="258"/>
            <ac:spMk id="9" creationId="{FDDEF810-FBAE-4C80-B905-316331395C3D}"/>
          </ac:spMkLst>
        </pc:spChg>
        <pc:spChg chg="add">
          <ac:chgData name="Правиков Максим" userId="e93c3df319380ee8" providerId="Windows Live" clId="Web-{82AB71FD-328D-4D94-8CCD-B85BFCE75748}" dt="2022-10-21T19:53:35.628" v="700"/>
          <ac:spMkLst>
            <pc:docMk/>
            <pc:sldMk cId="707364117" sldId="258"/>
            <ac:spMk id="11" creationId="{FD8C7A0F-D774-4978-AA9C-7E703C2F463A}"/>
          </ac:spMkLst>
        </pc:spChg>
        <pc:spChg chg="add">
          <ac:chgData name="Правиков Максим" userId="e93c3df319380ee8" providerId="Windows Live" clId="Web-{82AB71FD-328D-4D94-8CCD-B85BFCE75748}" dt="2022-10-21T19:53:35.628" v="700"/>
          <ac:spMkLst>
            <pc:docMk/>
            <pc:sldMk cId="707364117" sldId="258"/>
            <ac:spMk id="13" creationId="{61C7310A-3A42-4F75-8058-7F39E52B11BC}"/>
          </ac:spMkLst>
        </pc:spChg>
        <pc:spChg chg="add">
          <ac:chgData name="Правиков Максим" userId="e93c3df319380ee8" providerId="Windows Live" clId="Web-{82AB71FD-328D-4D94-8CCD-B85BFCE75748}" dt="2022-10-21T19:53:35.628" v="700"/>
          <ac:spMkLst>
            <pc:docMk/>
            <pc:sldMk cId="707364117" sldId="258"/>
            <ac:spMk id="15" creationId="{27D88313-56C7-45D8-8D97-2F5CCBF99683}"/>
          </ac:spMkLst>
        </pc:spChg>
        <pc:graphicFrameChg chg="add">
          <ac:chgData name="Правиков Максим" userId="e93c3df319380ee8" providerId="Windows Live" clId="Web-{82AB71FD-328D-4D94-8CCD-B85BFCE75748}" dt="2022-10-21T19:53:35.628" v="700"/>
          <ac:graphicFrameMkLst>
            <pc:docMk/>
            <pc:sldMk cId="707364117" sldId="258"/>
            <ac:graphicFrameMk id="5" creationId="{8F07C082-2CAE-BDE8-1B32-A900C062FA26}"/>
          </ac:graphicFrameMkLst>
        </pc:graphicFrameChg>
      </pc:sldChg>
      <pc:sldChg chg="addSp delSp modSp new mod setBg modClrScheme chgLayout">
        <pc:chgData name="Правиков Максим" userId="e93c3df319380ee8" providerId="Windows Live" clId="Web-{82AB71FD-328D-4D94-8CCD-B85BFCE75748}" dt="2022-10-21T19:53:40.816" v="701"/>
        <pc:sldMkLst>
          <pc:docMk/>
          <pc:sldMk cId="1386221046" sldId="259"/>
        </pc:sldMkLst>
        <pc:spChg chg="mod ord">
          <ac:chgData name="Правиков Максим" userId="e93c3df319380ee8" providerId="Windows Live" clId="Web-{82AB71FD-328D-4D94-8CCD-B85BFCE75748}" dt="2022-10-21T19:53:40.816" v="701"/>
          <ac:spMkLst>
            <pc:docMk/>
            <pc:sldMk cId="1386221046" sldId="259"/>
            <ac:spMk id="2" creationId="{2A25B6BC-36A5-90BB-1D8E-0E09DD63788F}"/>
          </ac:spMkLst>
        </pc:spChg>
        <pc:spChg chg="del mod ord">
          <ac:chgData name="Правиков Максим" userId="e93c3df319380ee8" providerId="Windows Live" clId="Web-{82AB71FD-328D-4D94-8CCD-B85BFCE75748}" dt="2022-10-21T19:53:40.816" v="701"/>
          <ac:spMkLst>
            <pc:docMk/>
            <pc:sldMk cId="1386221046" sldId="259"/>
            <ac:spMk id="3" creationId="{1C3E4232-595D-C343-CE27-4C3C5FFC603C}"/>
          </ac:spMkLst>
        </pc:spChg>
        <pc:spChg chg="add">
          <ac:chgData name="Правиков Максим" userId="e93c3df319380ee8" providerId="Windows Live" clId="Web-{82AB71FD-328D-4D94-8CCD-B85BFCE75748}" dt="2022-10-21T19:53:40.816" v="701"/>
          <ac:spMkLst>
            <pc:docMk/>
            <pc:sldMk cId="1386221046" sldId="259"/>
            <ac:spMk id="9" creationId="{FDDEF810-FBAE-4C80-B905-316331395C3D}"/>
          </ac:spMkLst>
        </pc:spChg>
        <pc:spChg chg="add">
          <ac:chgData name="Правиков Максим" userId="e93c3df319380ee8" providerId="Windows Live" clId="Web-{82AB71FD-328D-4D94-8CCD-B85BFCE75748}" dt="2022-10-21T19:53:40.816" v="701"/>
          <ac:spMkLst>
            <pc:docMk/>
            <pc:sldMk cId="1386221046" sldId="259"/>
            <ac:spMk id="11" creationId="{FD8C7A0F-D774-4978-AA9C-7E703C2F463A}"/>
          </ac:spMkLst>
        </pc:spChg>
        <pc:spChg chg="add">
          <ac:chgData name="Правиков Максим" userId="e93c3df319380ee8" providerId="Windows Live" clId="Web-{82AB71FD-328D-4D94-8CCD-B85BFCE75748}" dt="2022-10-21T19:53:40.816" v="701"/>
          <ac:spMkLst>
            <pc:docMk/>
            <pc:sldMk cId="1386221046" sldId="259"/>
            <ac:spMk id="13" creationId="{61C7310A-3A42-4F75-8058-7F39E52B11BC}"/>
          </ac:spMkLst>
        </pc:spChg>
        <pc:spChg chg="add">
          <ac:chgData name="Правиков Максим" userId="e93c3df319380ee8" providerId="Windows Live" clId="Web-{82AB71FD-328D-4D94-8CCD-B85BFCE75748}" dt="2022-10-21T19:53:40.816" v="701"/>
          <ac:spMkLst>
            <pc:docMk/>
            <pc:sldMk cId="1386221046" sldId="259"/>
            <ac:spMk id="15" creationId="{27D88313-56C7-45D8-8D97-2F5CCBF99683}"/>
          </ac:spMkLst>
        </pc:spChg>
        <pc:graphicFrameChg chg="add">
          <ac:chgData name="Правиков Максим" userId="e93c3df319380ee8" providerId="Windows Live" clId="Web-{82AB71FD-328D-4D94-8CCD-B85BFCE75748}" dt="2022-10-21T19:53:40.816" v="701"/>
          <ac:graphicFrameMkLst>
            <pc:docMk/>
            <pc:sldMk cId="1386221046" sldId="259"/>
            <ac:graphicFrameMk id="5" creationId="{08B4FA2F-38FF-8A13-F1E7-D9F90B178A9D}"/>
          </ac:graphicFrameMkLst>
        </pc:graphicFrameChg>
      </pc:sldChg>
      <pc:sldChg chg="addSp modSp new mod ord setBg modClrScheme chgLayout">
        <pc:chgData name="Правиков Максим" userId="e93c3df319380ee8" providerId="Windows Live" clId="Web-{82AB71FD-328D-4D94-8CCD-B85BFCE75748}" dt="2022-10-21T19:53:17.581" v="698"/>
        <pc:sldMkLst>
          <pc:docMk/>
          <pc:sldMk cId="1900036813" sldId="260"/>
        </pc:sldMkLst>
        <pc:spChg chg="mod ord">
          <ac:chgData name="Правиков Максим" userId="e93c3df319380ee8" providerId="Windows Live" clId="Web-{82AB71FD-328D-4D94-8CCD-B85BFCE75748}" dt="2022-10-21T19:53:17.581" v="698"/>
          <ac:spMkLst>
            <pc:docMk/>
            <pc:sldMk cId="1900036813" sldId="260"/>
            <ac:spMk id="2" creationId="{5E8EA90B-EFA5-E8F3-7326-747E70634E93}"/>
          </ac:spMkLst>
        </pc:spChg>
        <pc:spChg chg="mod ord">
          <ac:chgData name="Правиков Максим" userId="e93c3df319380ee8" providerId="Windows Live" clId="Web-{82AB71FD-328D-4D94-8CCD-B85BFCE75748}" dt="2022-10-21T19:53:17.581" v="698"/>
          <ac:spMkLst>
            <pc:docMk/>
            <pc:sldMk cId="1900036813" sldId="260"/>
            <ac:spMk id="3" creationId="{0B0E5934-045A-914E-0CE1-E7BC1BE308AC}"/>
          </ac:spMkLst>
        </pc:spChg>
        <pc:spChg chg="add">
          <ac:chgData name="Правиков Максим" userId="e93c3df319380ee8" providerId="Windows Live" clId="Web-{82AB71FD-328D-4D94-8CCD-B85BFCE75748}" dt="2022-10-21T19:53:17.581" v="698"/>
          <ac:spMkLst>
            <pc:docMk/>
            <pc:sldMk cId="1900036813" sldId="260"/>
            <ac:spMk id="8" creationId="{6A1473A6-3F22-483E-8A30-80B9D2B14592}"/>
          </ac:spMkLst>
        </pc:spChg>
        <pc:grpChg chg="add">
          <ac:chgData name="Правиков Максим" userId="e93c3df319380ee8" providerId="Windows Live" clId="Web-{82AB71FD-328D-4D94-8CCD-B85BFCE75748}" dt="2022-10-21T19:53:17.581" v="698"/>
          <ac:grpSpMkLst>
            <pc:docMk/>
            <pc:sldMk cId="1900036813" sldId="260"/>
            <ac:grpSpMk id="10" creationId="{AA1375E3-3E53-4D75-BAB7-E5929BFCB25F}"/>
          </ac:grpSpMkLst>
        </pc:grpChg>
      </pc:sldChg>
      <pc:sldChg chg="addSp modSp new mod setBg modClrScheme chgLayout">
        <pc:chgData name="Правиков Максим" userId="e93c3df319380ee8" providerId="Windows Live" clId="Web-{82AB71FD-328D-4D94-8CCD-B85BFCE75748}" dt="2022-10-21T19:53:47.488" v="702"/>
        <pc:sldMkLst>
          <pc:docMk/>
          <pc:sldMk cId="3797772786" sldId="261"/>
        </pc:sldMkLst>
        <pc:spChg chg="mod ord">
          <ac:chgData name="Правиков Максим" userId="e93c3df319380ee8" providerId="Windows Live" clId="Web-{82AB71FD-328D-4D94-8CCD-B85BFCE75748}" dt="2022-10-21T19:53:47.488" v="702"/>
          <ac:spMkLst>
            <pc:docMk/>
            <pc:sldMk cId="3797772786" sldId="261"/>
            <ac:spMk id="2" creationId="{AD5D5CBB-7F98-D0ED-8866-EEEC418CC2E1}"/>
          </ac:spMkLst>
        </pc:spChg>
        <pc:spChg chg="mod ord">
          <ac:chgData name="Правиков Максим" userId="e93c3df319380ee8" providerId="Windows Live" clId="Web-{82AB71FD-328D-4D94-8CCD-B85BFCE75748}" dt="2022-10-21T19:53:47.488" v="702"/>
          <ac:spMkLst>
            <pc:docMk/>
            <pc:sldMk cId="3797772786" sldId="261"/>
            <ac:spMk id="3" creationId="{471DF5DC-CC3F-24BA-3077-6156834CD507}"/>
          </ac:spMkLst>
        </pc:spChg>
        <pc:spChg chg="add">
          <ac:chgData name="Правиков Максим" userId="e93c3df319380ee8" providerId="Windows Live" clId="Web-{82AB71FD-328D-4D94-8CCD-B85BFCE75748}" dt="2022-10-21T19:53:47.488" v="702"/>
          <ac:spMkLst>
            <pc:docMk/>
            <pc:sldMk cId="3797772786" sldId="261"/>
            <ac:spMk id="8" creationId="{827B839B-9ADE-406B-8590-F1CAEDED45A1}"/>
          </ac:spMkLst>
        </pc:spChg>
        <pc:spChg chg="add">
          <ac:chgData name="Правиков Максим" userId="e93c3df319380ee8" providerId="Windows Live" clId="Web-{82AB71FD-328D-4D94-8CCD-B85BFCE75748}" dt="2022-10-21T19:53:47.488" v="702"/>
          <ac:spMkLst>
            <pc:docMk/>
            <pc:sldMk cId="3797772786" sldId="261"/>
            <ac:spMk id="10" creationId="{CFE45BF0-46DB-408C-B5F7-7B11716805D4}"/>
          </ac:spMkLst>
        </pc:spChg>
        <pc:spChg chg="add">
          <ac:chgData name="Правиков Максим" userId="e93c3df319380ee8" providerId="Windows Live" clId="Web-{82AB71FD-328D-4D94-8CCD-B85BFCE75748}" dt="2022-10-21T19:53:47.488" v="702"/>
          <ac:spMkLst>
            <pc:docMk/>
            <pc:sldMk cId="3797772786" sldId="261"/>
            <ac:spMk id="12" creationId="{2AEBC8F2-97B1-41B4-93F1-2D289E197FBA}"/>
          </ac:spMkLst>
        </pc:spChg>
        <pc:spChg chg="add">
          <ac:chgData name="Правиков Максим" userId="e93c3df319380ee8" providerId="Windows Live" clId="Web-{82AB71FD-328D-4D94-8CCD-B85BFCE75748}" dt="2022-10-21T19:53:47.488" v="702"/>
          <ac:spMkLst>
            <pc:docMk/>
            <pc:sldMk cId="3797772786" sldId="261"/>
            <ac:spMk id="14" creationId="{472E3A19-F5D5-48FC-BB9C-48C2F68F598B}"/>
          </ac:spMkLst>
        </pc:spChg>
        <pc:spChg chg="add">
          <ac:chgData name="Правиков Максим" userId="e93c3df319380ee8" providerId="Windows Live" clId="Web-{82AB71FD-328D-4D94-8CCD-B85BFCE75748}" dt="2022-10-21T19:53:47.488" v="702"/>
          <ac:spMkLst>
            <pc:docMk/>
            <pc:sldMk cId="3797772786" sldId="261"/>
            <ac:spMk id="16" creationId="{7A62E32F-BB65-43A8-8EB5-92346890E549}"/>
          </ac:spMkLst>
        </pc:spChg>
        <pc:spChg chg="add">
          <ac:chgData name="Правиков Максим" userId="e93c3df319380ee8" providerId="Windows Live" clId="Web-{82AB71FD-328D-4D94-8CCD-B85BFCE75748}" dt="2022-10-21T19:53:47.488" v="702"/>
          <ac:spMkLst>
            <pc:docMk/>
            <pc:sldMk cId="3797772786" sldId="261"/>
            <ac:spMk id="18" creationId="{14E91B64-9FCC-451E-AFB4-A827D6329367}"/>
          </ac:spMkLst>
        </pc:spChg>
      </pc:sldChg>
      <pc:sldMasterChg chg="del delSldLayout">
        <pc:chgData name="Правиков Максим" userId="e93c3df319380ee8" providerId="Windows Live" clId="Web-{82AB71FD-328D-4D94-8CCD-B85BFCE75748}" dt="2022-10-21T19:52:25.658" v="691"/>
        <pc:sldMasterMkLst>
          <pc:docMk/>
          <pc:sldMasterMk cId="3154979492" sldId="2147483648"/>
        </pc:sldMasterMkLst>
        <pc:sldLayoutChg chg="del">
          <pc:chgData name="Правиков Максим" userId="e93c3df319380ee8" providerId="Windows Live" clId="Web-{82AB71FD-328D-4D94-8CCD-B85BFCE75748}" dt="2022-10-21T19:52:25.658" v="691"/>
          <pc:sldLayoutMkLst>
            <pc:docMk/>
            <pc:sldMasterMk cId="3154979492" sldId="2147483648"/>
            <pc:sldLayoutMk cId="161079921" sldId="2147483649"/>
          </pc:sldLayoutMkLst>
        </pc:sldLayoutChg>
        <pc:sldLayoutChg chg="del">
          <pc:chgData name="Правиков Максим" userId="e93c3df319380ee8" providerId="Windows Live" clId="Web-{82AB71FD-328D-4D94-8CCD-B85BFCE75748}" dt="2022-10-21T19:52:25.658" v="691"/>
          <pc:sldLayoutMkLst>
            <pc:docMk/>
            <pc:sldMasterMk cId="3154979492" sldId="2147483648"/>
            <pc:sldLayoutMk cId="2703711724" sldId="2147483650"/>
          </pc:sldLayoutMkLst>
        </pc:sldLayoutChg>
        <pc:sldLayoutChg chg="del">
          <pc:chgData name="Правиков Максим" userId="e93c3df319380ee8" providerId="Windows Live" clId="Web-{82AB71FD-328D-4D94-8CCD-B85BFCE75748}" dt="2022-10-21T19:52:25.658" v="691"/>
          <pc:sldLayoutMkLst>
            <pc:docMk/>
            <pc:sldMasterMk cId="3154979492" sldId="2147483648"/>
            <pc:sldLayoutMk cId="4076369896" sldId="2147483651"/>
          </pc:sldLayoutMkLst>
        </pc:sldLayoutChg>
        <pc:sldLayoutChg chg="del">
          <pc:chgData name="Правиков Максим" userId="e93c3df319380ee8" providerId="Windows Live" clId="Web-{82AB71FD-328D-4D94-8CCD-B85BFCE75748}" dt="2022-10-21T19:52:25.658" v="691"/>
          <pc:sldLayoutMkLst>
            <pc:docMk/>
            <pc:sldMasterMk cId="3154979492" sldId="2147483648"/>
            <pc:sldLayoutMk cId="2625762208" sldId="2147483652"/>
          </pc:sldLayoutMkLst>
        </pc:sldLayoutChg>
        <pc:sldLayoutChg chg="del">
          <pc:chgData name="Правиков Максим" userId="e93c3df319380ee8" providerId="Windows Live" clId="Web-{82AB71FD-328D-4D94-8CCD-B85BFCE75748}" dt="2022-10-21T19:52:25.658" v="691"/>
          <pc:sldLayoutMkLst>
            <pc:docMk/>
            <pc:sldMasterMk cId="3154979492" sldId="2147483648"/>
            <pc:sldLayoutMk cId="188002762" sldId="2147483653"/>
          </pc:sldLayoutMkLst>
        </pc:sldLayoutChg>
        <pc:sldLayoutChg chg="del">
          <pc:chgData name="Правиков Максим" userId="e93c3df319380ee8" providerId="Windows Live" clId="Web-{82AB71FD-328D-4D94-8CCD-B85BFCE75748}" dt="2022-10-21T19:52:25.658" v="691"/>
          <pc:sldLayoutMkLst>
            <pc:docMk/>
            <pc:sldMasterMk cId="3154979492" sldId="2147483648"/>
            <pc:sldLayoutMk cId="2295335545" sldId="2147483654"/>
          </pc:sldLayoutMkLst>
        </pc:sldLayoutChg>
        <pc:sldLayoutChg chg="del">
          <pc:chgData name="Правиков Максим" userId="e93c3df319380ee8" providerId="Windows Live" clId="Web-{82AB71FD-328D-4D94-8CCD-B85BFCE75748}" dt="2022-10-21T19:52:25.658" v="691"/>
          <pc:sldLayoutMkLst>
            <pc:docMk/>
            <pc:sldMasterMk cId="3154979492" sldId="2147483648"/>
            <pc:sldLayoutMk cId="1988754143" sldId="2147483655"/>
          </pc:sldLayoutMkLst>
        </pc:sldLayoutChg>
        <pc:sldLayoutChg chg="del">
          <pc:chgData name="Правиков Максим" userId="e93c3df319380ee8" providerId="Windows Live" clId="Web-{82AB71FD-328D-4D94-8CCD-B85BFCE75748}" dt="2022-10-21T19:52:25.658" v="691"/>
          <pc:sldLayoutMkLst>
            <pc:docMk/>
            <pc:sldMasterMk cId="3154979492" sldId="2147483648"/>
            <pc:sldLayoutMk cId="3665695281" sldId="2147483656"/>
          </pc:sldLayoutMkLst>
        </pc:sldLayoutChg>
        <pc:sldLayoutChg chg="del">
          <pc:chgData name="Правиков Максим" userId="e93c3df319380ee8" providerId="Windows Live" clId="Web-{82AB71FD-328D-4D94-8CCD-B85BFCE75748}" dt="2022-10-21T19:52:25.658" v="691"/>
          <pc:sldLayoutMkLst>
            <pc:docMk/>
            <pc:sldMasterMk cId="3154979492" sldId="2147483648"/>
            <pc:sldLayoutMk cId="2134169247" sldId="2147483657"/>
          </pc:sldLayoutMkLst>
        </pc:sldLayoutChg>
        <pc:sldLayoutChg chg="del">
          <pc:chgData name="Правиков Максим" userId="e93c3df319380ee8" providerId="Windows Live" clId="Web-{82AB71FD-328D-4D94-8CCD-B85BFCE75748}" dt="2022-10-21T19:52:25.658" v="691"/>
          <pc:sldLayoutMkLst>
            <pc:docMk/>
            <pc:sldMasterMk cId="3154979492" sldId="2147483648"/>
            <pc:sldLayoutMk cId="2065727480" sldId="2147483658"/>
          </pc:sldLayoutMkLst>
        </pc:sldLayoutChg>
        <pc:sldLayoutChg chg="del">
          <pc:chgData name="Правиков Максим" userId="e93c3df319380ee8" providerId="Windows Live" clId="Web-{82AB71FD-328D-4D94-8CCD-B85BFCE75748}" dt="2022-10-21T19:52:25.658" v="691"/>
          <pc:sldLayoutMkLst>
            <pc:docMk/>
            <pc:sldMasterMk cId="3154979492" sldId="2147483648"/>
            <pc:sldLayoutMk cId="812261758" sldId="2147483659"/>
          </pc:sldLayoutMkLst>
        </pc:sldLayoutChg>
      </pc:sldMasterChg>
      <pc:sldMasterChg chg="add del addSldLayout delSldLayout modSldLayout">
        <pc:chgData name="Правиков Максим" userId="e93c3df319380ee8" providerId="Windows Live" clId="Web-{82AB71FD-328D-4D94-8CCD-B85BFCE75748}" dt="2022-10-21T19:52:31.486" v="692"/>
        <pc:sldMasterMkLst>
          <pc:docMk/>
          <pc:sldMasterMk cId="3005744577" sldId="2147483660"/>
        </pc:sldMasterMkLst>
        <pc:sldLayoutChg chg="add del mod replId">
          <pc:chgData name="Правиков Максим" userId="e93c3df319380ee8" providerId="Windows Live" clId="Web-{82AB71FD-328D-4D94-8CCD-B85BFCE75748}" dt="2022-10-21T19:52:31.486" v="692"/>
          <pc:sldLayoutMkLst>
            <pc:docMk/>
            <pc:sldMasterMk cId="3005744577" sldId="2147483660"/>
            <pc:sldLayoutMk cId="1046948461" sldId="2147483661"/>
          </pc:sldLayoutMkLst>
        </pc:sldLayoutChg>
        <pc:sldLayoutChg chg="add del mod replId">
          <pc:chgData name="Правиков Максим" userId="e93c3df319380ee8" providerId="Windows Live" clId="Web-{82AB71FD-328D-4D94-8CCD-B85BFCE75748}" dt="2022-10-21T19:52:31.486" v="692"/>
          <pc:sldLayoutMkLst>
            <pc:docMk/>
            <pc:sldMasterMk cId="3005744577" sldId="2147483660"/>
            <pc:sldLayoutMk cId="3546472660" sldId="2147483662"/>
          </pc:sldLayoutMkLst>
        </pc:sldLayoutChg>
        <pc:sldLayoutChg chg="add del mod replId">
          <pc:chgData name="Правиков Максим" userId="e93c3df319380ee8" providerId="Windows Live" clId="Web-{82AB71FD-328D-4D94-8CCD-B85BFCE75748}" dt="2022-10-21T19:52:31.486" v="692"/>
          <pc:sldLayoutMkLst>
            <pc:docMk/>
            <pc:sldMasterMk cId="3005744577" sldId="2147483660"/>
            <pc:sldLayoutMk cId="3579820890" sldId="2147483663"/>
          </pc:sldLayoutMkLst>
        </pc:sldLayoutChg>
        <pc:sldLayoutChg chg="add del mod replId">
          <pc:chgData name="Правиков Максим" userId="e93c3df319380ee8" providerId="Windows Live" clId="Web-{82AB71FD-328D-4D94-8CCD-B85BFCE75748}" dt="2022-10-21T19:52:31.486" v="692"/>
          <pc:sldLayoutMkLst>
            <pc:docMk/>
            <pc:sldMasterMk cId="3005744577" sldId="2147483660"/>
            <pc:sldLayoutMk cId="2453724554" sldId="2147483664"/>
          </pc:sldLayoutMkLst>
        </pc:sldLayoutChg>
        <pc:sldLayoutChg chg="add del mod replId">
          <pc:chgData name="Правиков Максим" userId="e93c3df319380ee8" providerId="Windows Live" clId="Web-{82AB71FD-328D-4D94-8CCD-B85BFCE75748}" dt="2022-10-21T19:52:31.486" v="692"/>
          <pc:sldLayoutMkLst>
            <pc:docMk/>
            <pc:sldMasterMk cId="3005744577" sldId="2147483660"/>
            <pc:sldLayoutMk cId="422560705" sldId="2147483665"/>
          </pc:sldLayoutMkLst>
        </pc:sldLayoutChg>
        <pc:sldLayoutChg chg="add del mod replId">
          <pc:chgData name="Правиков Максим" userId="e93c3df319380ee8" providerId="Windows Live" clId="Web-{82AB71FD-328D-4D94-8CCD-B85BFCE75748}" dt="2022-10-21T19:52:31.486" v="692"/>
          <pc:sldLayoutMkLst>
            <pc:docMk/>
            <pc:sldMasterMk cId="3005744577" sldId="2147483660"/>
            <pc:sldLayoutMk cId="683285193" sldId="2147483666"/>
          </pc:sldLayoutMkLst>
        </pc:sldLayoutChg>
        <pc:sldLayoutChg chg="add del mod replId">
          <pc:chgData name="Правиков Максим" userId="e93c3df319380ee8" providerId="Windows Live" clId="Web-{82AB71FD-328D-4D94-8CCD-B85BFCE75748}" dt="2022-10-21T19:52:31.486" v="692"/>
          <pc:sldLayoutMkLst>
            <pc:docMk/>
            <pc:sldMasterMk cId="3005744577" sldId="2147483660"/>
            <pc:sldLayoutMk cId="1239500195" sldId="2147483667"/>
          </pc:sldLayoutMkLst>
        </pc:sldLayoutChg>
        <pc:sldLayoutChg chg="add del mod replId">
          <pc:chgData name="Правиков Максим" userId="e93c3df319380ee8" providerId="Windows Live" clId="Web-{82AB71FD-328D-4D94-8CCD-B85BFCE75748}" dt="2022-10-21T19:52:31.486" v="692"/>
          <pc:sldLayoutMkLst>
            <pc:docMk/>
            <pc:sldMasterMk cId="3005744577" sldId="2147483660"/>
            <pc:sldLayoutMk cId="1264556050" sldId="2147483668"/>
          </pc:sldLayoutMkLst>
        </pc:sldLayoutChg>
        <pc:sldLayoutChg chg="add del mod replId">
          <pc:chgData name="Правиков Максим" userId="e93c3df319380ee8" providerId="Windows Live" clId="Web-{82AB71FD-328D-4D94-8CCD-B85BFCE75748}" dt="2022-10-21T19:52:31.486" v="692"/>
          <pc:sldLayoutMkLst>
            <pc:docMk/>
            <pc:sldMasterMk cId="3005744577" sldId="2147483660"/>
            <pc:sldLayoutMk cId="606961857" sldId="2147483669"/>
          </pc:sldLayoutMkLst>
        </pc:sldLayoutChg>
        <pc:sldLayoutChg chg="add del mod replId">
          <pc:chgData name="Правиков Максим" userId="e93c3df319380ee8" providerId="Windows Live" clId="Web-{82AB71FD-328D-4D94-8CCD-B85BFCE75748}" dt="2022-10-21T19:52:31.486" v="692"/>
          <pc:sldLayoutMkLst>
            <pc:docMk/>
            <pc:sldMasterMk cId="3005744577" sldId="2147483660"/>
            <pc:sldLayoutMk cId="2908043336" sldId="2147483670"/>
          </pc:sldLayoutMkLst>
        </pc:sldLayoutChg>
        <pc:sldLayoutChg chg="add del mod replId">
          <pc:chgData name="Правиков Максим" userId="e93c3df319380ee8" providerId="Windows Live" clId="Web-{82AB71FD-328D-4D94-8CCD-B85BFCE75748}" dt="2022-10-21T19:52:31.486" v="692"/>
          <pc:sldLayoutMkLst>
            <pc:docMk/>
            <pc:sldMasterMk cId="3005744577" sldId="2147483660"/>
            <pc:sldLayoutMk cId="3623682469" sldId="2147483671"/>
          </pc:sldLayoutMkLst>
        </pc:sldLayoutChg>
      </pc:sldMasterChg>
      <pc:sldMasterChg chg="add del addSldLayout delSldLayout modSldLayout">
        <pc:chgData name="Правиков Максим" userId="e93c3df319380ee8" providerId="Windows Live" clId="Web-{82AB71FD-328D-4D94-8CCD-B85BFCE75748}" dt="2022-10-21T19:52:41.580" v="693"/>
        <pc:sldMasterMkLst>
          <pc:docMk/>
          <pc:sldMasterMk cId="1490193144" sldId="2147483672"/>
        </pc:sldMasterMkLst>
        <pc:sldLayoutChg chg="add del mod replId">
          <pc:chgData name="Правиков Максим" userId="e93c3df319380ee8" providerId="Windows Live" clId="Web-{82AB71FD-328D-4D94-8CCD-B85BFCE75748}" dt="2022-10-21T19:52:41.580" v="693"/>
          <pc:sldLayoutMkLst>
            <pc:docMk/>
            <pc:sldMasterMk cId="1490193144" sldId="2147483672"/>
            <pc:sldLayoutMk cId="3598840303" sldId="2147483673"/>
          </pc:sldLayoutMkLst>
        </pc:sldLayoutChg>
        <pc:sldLayoutChg chg="add del mod replId">
          <pc:chgData name="Правиков Максим" userId="e93c3df319380ee8" providerId="Windows Live" clId="Web-{82AB71FD-328D-4D94-8CCD-B85BFCE75748}" dt="2022-10-21T19:52:41.580" v="693"/>
          <pc:sldLayoutMkLst>
            <pc:docMk/>
            <pc:sldMasterMk cId="1490193144" sldId="2147483672"/>
            <pc:sldLayoutMk cId="1815126079" sldId="2147483674"/>
          </pc:sldLayoutMkLst>
        </pc:sldLayoutChg>
        <pc:sldLayoutChg chg="add del mod replId">
          <pc:chgData name="Правиков Максим" userId="e93c3df319380ee8" providerId="Windows Live" clId="Web-{82AB71FD-328D-4D94-8CCD-B85BFCE75748}" dt="2022-10-21T19:52:41.580" v="693"/>
          <pc:sldLayoutMkLst>
            <pc:docMk/>
            <pc:sldMasterMk cId="1490193144" sldId="2147483672"/>
            <pc:sldLayoutMk cId="3841183842" sldId="2147483675"/>
          </pc:sldLayoutMkLst>
        </pc:sldLayoutChg>
        <pc:sldLayoutChg chg="add del mod replId">
          <pc:chgData name="Правиков Максим" userId="e93c3df319380ee8" providerId="Windows Live" clId="Web-{82AB71FD-328D-4D94-8CCD-B85BFCE75748}" dt="2022-10-21T19:52:41.580" v="693"/>
          <pc:sldLayoutMkLst>
            <pc:docMk/>
            <pc:sldMasterMk cId="1490193144" sldId="2147483672"/>
            <pc:sldLayoutMk cId="1833268056" sldId="2147483676"/>
          </pc:sldLayoutMkLst>
        </pc:sldLayoutChg>
        <pc:sldLayoutChg chg="add del mod replId">
          <pc:chgData name="Правиков Максим" userId="e93c3df319380ee8" providerId="Windows Live" clId="Web-{82AB71FD-328D-4D94-8CCD-B85BFCE75748}" dt="2022-10-21T19:52:41.580" v="693"/>
          <pc:sldLayoutMkLst>
            <pc:docMk/>
            <pc:sldMasterMk cId="1490193144" sldId="2147483672"/>
            <pc:sldLayoutMk cId="1349077157" sldId="2147483677"/>
          </pc:sldLayoutMkLst>
        </pc:sldLayoutChg>
        <pc:sldLayoutChg chg="add del mod replId">
          <pc:chgData name="Правиков Максим" userId="e93c3df319380ee8" providerId="Windows Live" clId="Web-{82AB71FD-328D-4D94-8CCD-B85BFCE75748}" dt="2022-10-21T19:52:41.580" v="693"/>
          <pc:sldLayoutMkLst>
            <pc:docMk/>
            <pc:sldMasterMk cId="1490193144" sldId="2147483672"/>
            <pc:sldLayoutMk cId="3009812140" sldId="2147483678"/>
          </pc:sldLayoutMkLst>
        </pc:sldLayoutChg>
        <pc:sldLayoutChg chg="add del mod replId">
          <pc:chgData name="Правиков Максим" userId="e93c3df319380ee8" providerId="Windows Live" clId="Web-{82AB71FD-328D-4D94-8CCD-B85BFCE75748}" dt="2022-10-21T19:52:41.580" v="693"/>
          <pc:sldLayoutMkLst>
            <pc:docMk/>
            <pc:sldMasterMk cId="1490193144" sldId="2147483672"/>
            <pc:sldLayoutMk cId="2784703172" sldId="2147483679"/>
          </pc:sldLayoutMkLst>
        </pc:sldLayoutChg>
        <pc:sldLayoutChg chg="add del mod replId">
          <pc:chgData name="Правиков Максим" userId="e93c3df319380ee8" providerId="Windows Live" clId="Web-{82AB71FD-328D-4D94-8CCD-B85BFCE75748}" dt="2022-10-21T19:52:41.580" v="693"/>
          <pc:sldLayoutMkLst>
            <pc:docMk/>
            <pc:sldMasterMk cId="1490193144" sldId="2147483672"/>
            <pc:sldLayoutMk cId="2597747838" sldId="2147483680"/>
          </pc:sldLayoutMkLst>
        </pc:sldLayoutChg>
        <pc:sldLayoutChg chg="add del mod replId">
          <pc:chgData name="Правиков Максим" userId="e93c3df319380ee8" providerId="Windows Live" clId="Web-{82AB71FD-328D-4D94-8CCD-B85BFCE75748}" dt="2022-10-21T19:52:41.580" v="693"/>
          <pc:sldLayoutMkLst>
            <pc:docMk/>
            <pc:sldMasterMk cId="1490193144" sldId="2147483672"/>
            <pc:sldLayoutMk cId="2639081516" sldId="2147483681"/>
          </pc:sldLayoutMkLst>
        </pc:sldLayoutChg>
        <pc:sldLayoutChg chg="add del mod replId">
          <pc:chgData name="Правиков Максим" userId="e93c3df319380ee8" providerId="Windows Live" clId="Web-{82AB71FD-328D-4D94-8CCD-B85BFCE75748}" dt="2022-10-21T19:52:41.580" v="693"/>
          <pc:sldLayoutMkLst>
            <pc:docMk/>
            <pc:sldMasterMk cId="1490193144" sldId="2147483672"/>
            <pc:sldLayoutMk cId="2043945587" sldId="2147483682"/>
          </pc:sldLayoutMkLst>
        </pc:sldLayoutChg>
        <pc:sldLayoutChg chg="add del mod replId">
          <pc:chgData name="Правиков Максим" userId="e93c3df319380ee8" providerId="Windows Live" clId="Web-{82AB71FD-328D-4D94-8CCD-B85BFCE75748}" dt="2022-10-21T19:52:41.580" v="693"/>
          <pc:sldLayoutMkLst>
            <pc:docMk/>
            <pc:sldMasterMk cId="1490193144" sldId="2147483672"/>
            <pc:sldLayoutMk cId="3958429553" sldId="2147483683"/>
          </pc:sldLayoutMkLst>
        </pc:sldLayoutChg>
      </pc:sldMasterChg>
      <pc:sldMasterChg chg="add del addSldLayout delSldLayout modSldLayout">
        <pc:chgData name="Правиков Максим" userId="e93c3df319380ee8" providerId="Windows Live" clId="Web-{82AB71FD-328D-4D94-8CCD-B85BFCE75748}" dt="2022-10-21T19:52:48.892" v="694"/>
        <pc:sldMasterMkLst>
          <pc:docMk/>
          <pc:sldMasterMk cId="3196777061" sldId="2147483684"/>
        </pc:sldMasterMkLst>
        <pc:sldLayoutChg chg="add del mod replId">
          <pc:chgData name="Правиков Максим" userId="e93c3df319380ee8" providerId="Windows Live" clId="Web-{82AB71FD-328D-4D94-8CCD-B85BFCE75748}" dt="2022-10-21T19:52:48.892" v="694"/>
          <pc:sldLayoutMkLst>
            <pc:docMk/>
            <pc:sldMasterMk cId="3196777061" sldId="2147483684"/>
            <pc:sldLayoutMk cId="2433496507" sldId="2147483685"/>
          </pc:sldLayoutMkLst>
        </pc:sldLayoutChg>
        <pc:sldLayoutChg chg="add del mod replId">
          <pc:chgData name="Правиков Максим" userId="e93c3df319380ee8" providerId="Windows Live" clId="Web-{82AB71FD-328D-4D94-8CCD-B85BFCE75748}" dt="2022-10-21T19:52:48.892" v="694"/>
          <pc:sldLayoutMkLst>
            <pc:docMk/>
            <pc:sldMasterMk cId="3196777061" sldId="2147483684"/>
            <pc:sldLayoutMk cId="3996318711" sldId="2147483686"/>
          </pc:sldLayoutMkLst>
        </pc:sldLayoutChg>
        <pc:sldLayoutChg chg="add del mod replId">
          <pc:chgData name="Правиков Максим" userId="e93c3df319380ee8" providerId="Windows Live" clId="Web-{82AB71FD-328D-4D94-8CCD-B85BFCE75748}" dt="2022-10-21T19:52:48.892" v="694"/>
          <pc:sldLayoutMkLst>
            <pc:docMk/>
            <pc:sldMasterMk cId="3196777061" sldId="2147483684"/>
            <pc:sldLayoutMk cId="2174627278" sldId="2147483687"/>
          </pc:sldLayoutMkLst>
        </pc:sldLayoutChg>
        <pc:sldLayoutChg chg="add del mod replId">
          <pc:chgData name="Правиков Максим" userId="e93c3df319380ee8" providerId="Windows Live" clId="Web-{82AB71FD-328D-4D94-8CCD-B85BFCE75748}" dt="2022-10-21T19:52:48.892" v="694"/>
          <pc:sldLayoutMkLst>
            <pc:docMk/>
            <pc:sldMasterMk cId="3196777061" sldId="2147483684"/>
            <pc:sldLayoutMk cId="2818743677" sldId="2147483688"/>
          </pc:sldLayoutMkLst>
        </pc:sldLayoutChg>
        <pc:sldLayoutChg chg="add del mod replId">
          <pc:chgData name="Правиков Максим" userId="e93c3df319380ee8" providerId="Windows Live" clId="Web-{82AB71FD-328D-4D94-8CCD-B85BFCE75748}" dt="2022-10-21T19:52:48.892" v="694"/>
          <pc:sldLayoutMkLst>
            <pc:docMk/>
            <pc:sldMasterMk cId="3196777061" sldId="2147483684"/>
            <pc:sldLayoutMk cId="847924649" sldId="2147483689"/>
          </pc:sldLayoutMkLst>
        </pc:sldLayoutChg>
        <pc:sldLayoutChg chg="add del mod replId">
          <pc:chgData name="Правиков Максим" userId="e93c3df319380ee8" providerId="Windows Live" clId="Web-{82AB71FD-328D-4D94-8CCD-B85BFCE75748}" dt="2022-10-21T19:52:48.892" v="694"/>
          <pc:sldLayoutMkLst>
            <pc:docMk/>
            <pc:sldMasterMk cId="3196777061" sldId="2147483684"/>
            <pc:sldLayoutMk cId="1340081344" sldId="2147483690"/>
          </pc:sldLayoutMkLst>
        </pc:sldLayoutChg>
        <pc:sldLayoutChg chg="add del mod replId">
          <pc:chgData name="Правиков Максим" userId="e93c3df319380ee8" providerId="Windows Live" clId="Web-{82AB71FD-328D-4D94-8CCD-B85BFCE75748}" dt="2022-10-21T19:52:48.892" v="694"/>
          <pc:sldLayoutMkLst>
            <pc:docMk/>
            <pc:sldMasterMk cId="3196777061" sldId="2147483684"/>
            <pc:sldLayoutMk cId="3524401553" sldId="2147483691"/>
          </pc:sldLayoutMkLst>
        </pc:sldLayoutChg>
        <pc:sldLayoutChg chg="add del mod replId">
          <pc:chgData name="Правиков Максим" userId="e93c3df319380ee8" providerId="Windows Live" clId="Web-{82AB71FD-328D-4D94-8CCD-B85BFCE75748}" dt="2022-10-21T19:52:48.892" v="694"/>
          <pc:sldLayoutMkLst>
            <pc:docMk/>
            <pc:sldMasterMk cId="3196777061" sldId="2147483684"/>
            <pc:sldLayoutMk cId="2982021929" sldId="2147483692"/>
          </pc:sldLayoutMkLst>
        </pc:sldLayoutChg>
        <pc:sldLayoutChg chg="add del mod replId">
          <pc:chgData name="Правиков Максим" userId="e93c3df319380ee8" providerId="Windows Live" clId="Web-{82AB71FD-328D-4D94-8CCD-B85BFCE75748}" dt="2022-10-21T19:52:48.892" v="694"/>
          <pc:sldLayoutMkLst>
            <pc:docMk/>
            <pc:sldMasterMk cId="3196777061" sldId="2147483684"/>
            <pc:sldLayoutMk cId="744135232" sldId="2147483693"/>
          </pc:sldLayoutMkLst>
        </pc:sldLayoutChg>
        <pc:sldLayoutChg chg="add del mod replId">
          <pc:chgData name="Правиков Максим" userId="e93c3df319380ee8" providerId="Windows Live" clId="Web-{82AB71FD-328D-4D94-8CCD-B85BFCE75748}" dt="2022-10-21T19:52:48.892" v="694"/>
          <pc:sldLayoutMkLst>
            <pc:docMk/>
            <pc:sldMasterMk cId="3196777061" sldId="2147483684"/>
            <pc:sldLayoutMk cId="129952345" sldId="2147483694"/>
          </pc:sldLayoutMkLst>
        </pc:sldLayoutChg>
        <pc:sldLayoutChg chg="add del mod replId">
          <pc:chgData name="Правиков Максим" userId="e93c3df319380ee8" providerId="Windows Live" clId="Web-{82AB71FD-328D-4D94-8CCD-B85BFCE75748}" dt="2022-10-21T19:52:48.892" v="694"/>
          <pc:sldLayoutMkLst>
            <pc:docMk/>
            <pc:sldMasterMk cId="3196777061" sldId="2147483684"/>
            <pc:sldLayoutMk cId="3580115245" sldId="2147483695"/>
          </pc:sldLayoutMkLst>
        </pc:sldLayoutChg>
      </pc:sldMasterChg>
      <pc:sldMasterChg chg="add del addSldLayout delSldLayout modSldLayout">
        <pc:chgData name="Правиков Максим" userId="e93c3df319380ee8" providerId="Windows Live" clId="Web-{82AB71FD-328D-4D94-8CCD-B85BFCE75748}" dt="2022-10-21T19:52:55.611" v="695"/>
        <pc:sldMasterMkLst>
          <pc:docMk/>
          <pc:sldMasterMk cId="316185451" sldId="2147483696"/>
        </pc:sldMasterMkLst>
        <pc:sldLayoutChg chg="add del mod replId">
          <pc:chgData name="Правиков Максим" userId="e93c3df319380ee8" providerId="Windows Live" clId="Web-{82AB71FD-328D-4D94-8CCD-B85BFCE75748}" dt="2022-10-21T19:52:55.611" v="695"/>
          <pc:sldLayoutMkLst>
            <pc:docMk/>
            <pc:sldMasterMk cId="316185451" sldId="2147483696"/>
            <pc:sldLayoutMk cId="472981654" sldId="2147483697"/>
          </pc:sldLayoutMkLst>
        </pc:sldLayoutChg>
        <pc:sldLayoutChg chg="add del mod replId">
          <pc:chgData name="Правиков Максим" userId="e93c3df319380ee8" providerId="Windows Live" clId="Web-{82AB71FD-328D-4D94-8CCD-B85BFCE75748}" dt="2022-10-21T19:52:55.611" v="695"/>
          <pc:sldLayoutMkLst>
            <pc:docMk/>
            <pc:sldMasterMk cId="316185451" sldId="2147483696"/>
            <pc:sldLayoutMk cId="3435395804" sldId="2147483698"/>
          </pc:sldLayoutMkLst>
        </pc:sldLayoutChg>
        <pc:sldLayoutChg chg="add del mod replId">
          <pc:chgData name="Правиков Максим" userId="e93c3df319380ee8" providerId="Windows Live" clId="Web-{82AB71FD-328D-4D94-8CCD-B85BFCE75748}" dt="2022-10-21T19:52:55.611" v="695"/>
          <pc:sldLayoutMkLst>
            <pc:docMk/>
            <pc:sldMasterMk cId="316185451" sldId="2147483696"/>
            <pc:sldLayoutMk cId="2300289581" sldId="2147483699"/>
          </pc:sldLayoutMkLst>
        </pc:sldLayoutChg>
        <pc:sldLayoutChg chg="add del mod replId">
          <pc:chgData name="Правиков Максим" userId="e93c3df319380ee8" providerId="Windows Live" clId="Web-{82AB71FD-328D-4D94-8CCD-B85BFCE75748}" dt="2022-10-21T19:52:55.611" v="695"/>
          <pc:sldLayoutMkLst>
            <pc:docMk/>
            <pc:sldMasterMk cId="316185451" sldId="2147483696"/>
            <pc:sldLayoutMk cId="1993728798" sldId="2147483700"/>
          </pc:sldLayoutMkLst>
        </pc:sldLayoutChg>
        <pc:sldLayoutChg chg="add del mod replId">
          <pc:chgData name="Правиков Максим" userId="e93c3df319380ee8" providerId="Windows Live" clId="Web-{82AB71FD-328D-4D94-8CCD-B85BFCE75748}" dt="2022-10-21T19:52:55.611" v="695"/>
          <pc:sldLayoutMkLst>
            <pc:docMk/>
            <pc:sldMasterMk cId="316185451" sldId="2147483696"/>
            <pc:sldLayoutMk cId="1136849223" sldId="2147483701"/>
          </pc:sldLayoutMkLst>
        </pc:sldLayoutChg>
        <pc:sldLayoutChg chg="add del mod replId">
          <pc:chgData name="Правиков Максим" userId="e93c3df319380ee8" providerId="Windows Live" clId="Web-{82AB71FD-328D-4D94-8CCD-B85BFCE75748}" dt="2022-10-21T19:52:55.611" v="695"/>
          <pc:sldLayoutMkLst>
            <pc:docMk/>
            <pc:sldMasterMk cId="316185451" sldId="2147483696"/>
            <pc:sldLayoutMk cId="3657610253" sldId="2147483702"/>
          </pc:sldLayoutMkLst>
        </pc:sldLayoutChg>
        <pc:sldLayoutChg chg="add del mod replId">
          <pc:chgData name="Правиков Максим" userId="e93c3df319380ee8" providerId="Windows Live" clId="Web-{82AB71FD-328D-4D94-8CCD-B85BFCE75748}" dt="2022-10-21T19:52:55.611" v="695"/>
          <pc:sldLayoutMkLst>
            <pc:docMk/>
            <pc:sldMasterMk cId="316185451" sldId="2147483696"/>
            <pc:sldLayoutMk cId="437236932" sldId="2147483703"/>
          </pc:sldLayoutMkLst>
        </pc:sldLayoutChg>
        <pc:sldLayoutChg chg="add del mod replId">
          <pc:chgData name="Правиков Максим" userId="e93c3df319380ee8" providerId="Windows Live" clId="Web-{82AB71FD-328D-4D94-8CCD-B85BFCE75748}" dt="2022-10-21T19:52:55.611" v="695"/>
          <pc:sldLayoutMkLst>
            <pc:docMk/>
            <pc:sldMasterMk cId="316185451" sldId="2147483696"/>
            <pc:sldLayoutMk cId="3437156110" sldId="2147483704"/>
          </pc:sldLayoutMkLst>
        </pc:sldLayoutChg>
        <pc:sldLayoutChg chg="add del mod replId">
          <pc:chgData name="Правиков Максим" userId="e93c3df319380ee8" providerId="Windows Live" clId="Web-{82AB71FD-328D-4D94-8CCD-B85BFCE75748}" dt="2022-10-21T19:52:55.611" v="695"/>
          <pc:sldLayoutMkLst>
            <pc:docMk/>
            <pc:sldMasterMk cId="316185451" sldId="2147483696"/>
            <pc:sldLayoutMk cId="938727174" sldId="2147483705"/>
          </pc:sldLayoutMkLst>
        </pc:sldLayoutChg>
        <pc:sldLayoutChg chg="add del mod replId">
          <pc:chgData name="Правиков Максим" userId="e93c3df319380ee8" providerId="Windows Live" clId="Web-{82AB71FD-328D-4D94-8CCD-B85BFCE75748}" dt="2022-10-21T19:52:55.611" v="695"/>
          <pc:sldLayoutMkLst>
            <pc:docMk/>
            <pc:sldMasterMk cId="316185451" sldId="2147483696"/>
            <pc:sldLayoutMk cId="4150220019" sldId="2147483706"/>
          </pc:sldLayoutMkLst>
        </pc:sldLayoutChg>
        <pc:sldLayoutChg chg="add del mod replId">
          <pc:chgData name="Правиков Максим" userId="e93c3df319380ee8" providerId="Windows Live" clId="Web-{82AB71FD-328D-4D94-8CCD-B85BFCE75748}" dt="2022-10-21T19:52:55.611" v="695"/>
          <pc:sldLayoutMkLst>
            <pc:docMk/>
            <pc:sldMasterMk cId="316185451" sldId="2147483696"/>
            <pc:sldLayoutMk cId="41108902" sldId="2147483707"/>
          </pc:sldLayoutMkLst>
        </pc:sldLayoutChg>
      </pc:sldMasterChg>
      <pc:sldMasterChg chg="add del addSldLayout delSldLayout modSldLayout">
        <pc:chgData name="Правиков Максим" userId="e93c3df319380ee8" providerId="Windows Live" clId="Web-{82AB71FD-328D-4D94-8CCD-B85BFCE75748}" dt="2022-10-21T19:52:59.658" v="696"/>
        <pc:sldMasterMkLst>
          <pc:docMk/>
          <pc:sldMasterMk cId="790908175" sldId="2147483708"/>
        </pc:sldMasterMkLst>
        <pc:sldLayoutChg chg="add del mod replId">
          <pc:chgData name="Правиков Максим" userId="e93c3df319380ee8" providerId="Windows Live" clId="Web-{82AB71FD-328D-4D94-8CCD-B85BFCE75748}" dt="2022-10-21T19:52:59.658" v="696"/>
          <pc:sldLayoutMkLst>
            <pc:docMk/>
            <pc:sldMasterMk cId="790908175" sldId="2147483708"/>
            <pc:sldLayoutMk cId="611144698" sldId="2147483709"/>
          </pc:sldLayoutMkLst>
        </pc:sldLayoutChg>
        <pc:sldLayoutChg chg="add del mod replId">
          <pc:chgData name="Правиков Максим" userId="e93c3df319380ee8" providerId="Windows Live" clId="Web-{82AB71FD-328D-4D94-8CCD-B85BFCE75748}" dt="2022-10-21T19:52:59.658" v="696"/>
          <pc:sldLayoutMkLst>
            <pc:docMk/>
            <pc:sldMasterMk cId="790908175" sldId="2147483708"/>
            <pc:sldLayoutMk cId="1554918509" sldId="2147483710"/>
          </pc:sldLayoutMkLst>
        </pc:sldLayoutChg>
        <pc:sldLayoutChg chg="add del mod replId">
          <pc:chgData name="Правиков Максим" userId="e93c3df319380ee8" providerId="Windows Live" clId="Web-{82AB71FD-328D-4D94-8CCD-B85BFCE75748}" dt="2022-10-21T19:52:59.658" v="696"/>
          <pc:sldLayoutMkLst>
            <pc:docMk/>
            <pc:sldMasterMk cId="790908175" sldId="2147483708"/>
            <pc:sldLayoutMk cId="3509113705" sldId="2147483711"/>
          </pc:sldLayoutMkLst>
        </pc:sldLayoutChg>
        <pc:sldLayoutChg chg="add del mod replId">
          <pc:chgData name="Правиков Максим" userId="e93c3df319380ee8" providerId="Windows Live" clId="Web-{82AB71FD-328D-4D94-8CCD-B85BFCE75748}" dt="2022-10-21T19:52:59.658" v="696"/>
          <pc:sldLayoutMkLst>
            <pc:docMk/>
            <pc:sldMasterMk cId="790908175" sldId="2147483708"/>
            <pc:sldLayoutMk cId="1868005220" sldId="2147483712"/>
          </pc:sldLayoutMkLst>
        </pc:sldLayoutChg>
        <pc:sldLayoutChg chg="add del mod replId">
          <pc:chgData name="Правиков Максим" userId="e93c3df319380ee8" providerId="Windows Live" clId="Web-{82AB71FD-328D-4D94-8CCD-B85BFCE75748}" dt="2022-10-21T19:52:59.658" v="696"/>
          <pc:sldLayoutMkLst>
            <pc:docMk/>
            <pc:sldMasterMk cId="790908175" sldId="2147483708"/>
            <pc:sldLayoutMk cId="2707091320" sldId="2147483713"/>
          </pc:sldLayoutMkLst>
        </pc:sldLayoutChg>
        <pc:sldLayoutChg chg="add del mod replId">
          <pc:chgData name="Правиков Максим" userId="e93c3df319380ee8" providerId="Windows Live" clId="Web-{82AB71FD-328D-4D94-8CCD-B85BFCE75748}" dt="2022-10-21T19:52:59.658" v="696"/>
          <pc:sldLayoutMkLst>
            <pc:docMk/>
            <pc:sldMasterMk cId="790908175" sldId="2147483708"/>
            <pc:sldLayoutMk cId="3524660714" sldId="2147483714"/>
          </pc:sldLayoutMkLst>
        </pc:sldLayoutChg>
        <pc:sldLayoutChg chg="add del mod replId">
          <pc:chgData name="Правиков Максим" userId="e93c3df319380ee8" providerId="Windows Live" clId="Web-{82AB71FD-328D-4D94-8CCD-B85BFCE75748}" dt="2022-10-21T19:52:59.658" v="696"/>
          <pc:sldLayoutMkLst>
            <pc:docMk/>
            <pc:sldMasterMk cId="790908175" sldId="2147483708"/>
            <pc:sldLayoutMk cId="2102414930" sldId="2147483715"/>
          </pc:sldLayoutMkLst>
        </pc:sldLayoutChg>
        <pc:sldLayoutChg chg="add del mod replId">
          <pc:chgData name="Правиков Максим" userId="e93c3df319380ee8" providerId="Windows Live" clId="Web-{82AB71FD-328D-4D94-8CCD-B85BFCE75748}" dt="2022-10-21T19:52:59.658" v="696"/>
          <pc:sldLayoutMkLst>
            <pc:docMk/>
            <pc:sldMasterMk cId="790908175" sldId="2147483708"/>
            <pc:sldLayoutMk cId="3515166737" sldId="2147483716"/>
          </pc:sldLayoutMkLst>
        </pc:sldLayoutChg>
        <pc:sldLayoutChg chg="add del mod replId">
          <pc:chgData name="Правиков Максим" userId="e93c3df319380ee8" providerId="Windows Live" clId="Web-{82AB71FD-328D-4D94-8CCD-B85BFCE75748}" dt="2022-10-21T19:52:59.658" v="696"/>
          <pc:sldLayoutMkLst>
            <pc:docMk/>
            <pc:sldMasterMk cId="790908175" sldId="2147483708"/>
            <pc:sldLayoutMk cId="371069351" sldId="2147483717"/>
          </pc:sldLayoutMkLst>
        </pc:sldLayoutChg>
        <pc:sldLayoutChg chg="add del mod replId">
          <pc:chgData name="Правиков Максим" userId="e93c3df319380ee8" providerId="Windows Live" clId="Web-{82AB71FD-328D-4D94-8CCD-B85BFCE75748}" dt="2022-10-21T19:52:59.658" v="696"/>
          <pc:sldLayoutMkLst>
            <pc:docMk/>
            <pc:sldMasterMk cId="790908175" sldId="2147483708"/>
            <pc:sldLayoutMk cId="1618693181" sldId="2147483718"/>
          </pc:sldLayoutMkLst>
        </pc:sldLayoutChg>
        <pc:sldLayoutChg chg="add del mod replId">
          <pc:chgData name="Правиков Максим" userId="e93c3df319380ee8" providerId="Windows Live" clId="Web-{82AB71FD-328D-4D94-8CCD-B85BFCE75748}" dt="2022-10-21T19:52:59.658" v="696"/>
          <pc:sldLayoutMkLst>
            <pc:docMk/>
            <pc:sldMasterMk cId="790908175" sldId="2147483708"/>
            <pc:sldLayoutMk cId="457181617" sldId="2147483719"/>
          </pc:sldLayoutMkLst>
        </pc:sldLayoutChg>
      </pc:sldMasterChg>
      <pc:sldMasterChg chg="add addSldLayout modSldLayout">
        <pc:chgData name="Правиков Максим" userId="e93c3df319380ee8" providerId="Windows Live" clId="Web-{82AB71FD-328D-4D94-8CCD-B85BFCE75748}" dt="2022-10-21T19:52:59.658" v="696"/>
        <pc:sldMasterMkLst>
          <pc:docMk/>
          <pc:sldMasterMk cId="15894746" sldId="2147483720"/>
        </pc:sldMasterMkLst>
        <pc:sldLayoutChg chg="add mod replId">
          <pc:chgData name="Правиков Максим" userId="e93c3df319380ee8" providerId="Windows Live" clId="Web-{82AB71FD-328D-4D94-8CCD-B85BFCE75748}" dt="2022-10-21T19:52:59.658" v="696"/>
          <pc:sldLayoutMkLst>
            <pc:docMk/>
            <pc:sldMasterMk cId="15894746" sldId="2147483720"/>
            <pc:sldLayoutMk cId="2923527511" sldId="2147483721"/>
          </pc:sldLayoutMkLst>
        </pc:sldLayoutChg>
        <pc:sldLayoutChg chg="add mod replId">
          <pc:chgData name="Правиков Максим" userId="e93c3df319380ee8" providerId="Windows Live" clId="Web-{82AB71FD-328D-4D94-8CCD-B85BFCE75748}" dt="2022-10-21T19:52:59.658" v="696"/>
          <pc:sldLayoutMkLst>
            <pc:docMk/>
            <pc:sldMasterMk cId="15894746" sldId="2147483720"/>
            <pc:sldLayoutMk cId="2030628386" sldId="2147483722"/>
          </pc:sldLayoutMkLst>
        </pc:sldLayoutChg>
        <pc:sldLayoutChg chg="add mod replId">
          <pc:chgData name="Правиков Максим" userId="e93c3df319380ee8" providerId="Windows Live" clId="Web-{82AB71FD-328D-4D94-8CCD-B85BFCE75748}" dt="2022-10-21T19:52:59.658" v="696"/>
          <pc:sldLayoutMkLst>
            <pc:docMk/>
            <pc:sldMasterMk cId="15894746" sldId="2147483720"/>
            <pc:sldLayoutMk cId="282929012" sldId="2147483723"/>
          </pc:sldLayoutMkLst>
        </pc:sldLayoutChg>
        <pc:sldLayoutChg chg="add mod replId">
          <pc:chgData name="Правиков Максим" userId="e93c3df319380ee8" providerId="Windows Live" clId="Web-{82AB71FD-328D-4D94-8CCD-B85BFCE75748}" dt="2022-10-21T19:52:59.658" v="696"/>
          <pc:sldLayoutMkLst>
            <pc:docMk/>
            <pc:sldMasterMk cId="15894746" sldId="2147483720"/>
            <pc:sldLayoutMk cId="4292907844" sldId="2147483724"/>
          </pc:sldLayoutMkLst>
        </pc:sldLayoutChg>
        <pc:sldLayoutChg chg="add mod replId">
          <pc:chgData name="Правиков Максим" userId="e93c3df319380ee8" providerId="Windows Live" clId="Web-{82AB71FD-328D-4D94-8CCD-B85BFCE75748}" dt="2022-10-21T19:52:59.658" v="696"/>
          <pc:sldLayoutMkLst>
            <pc:docMk/>
            <pc:sldMasterMk cId="15894746" sldId="2147483720"/>
            <pc:sldLayoutMk cId="4046460717" sldId="2147483725"/>
          </pc:sldLayoutMkLst>
        </pc:sldLayoutChg>
        <pc:sldLayoutChg chg="add mod replId">
          <pc:chgData name="Правиков Максим" userId="e93c3df319380ee8" providerId="Windows Live" clId="Web-{82AB71FD-328D-4D94-8CCD-B85BFCE75748}" dt="2022-10-21T19:52:59.658" v="696"/>
          <pc:sldLayoutMkLst>
            <pc:docMk/>
            <pc:sldMasterMk cId="15894746" sldId="2147483720"/>
            <pc:sldLayoutMk cId="8893049" sldId="2147483726"/>
          </pc:sldLayoutMkLst>
        </pc:sldLayoutChg>
        <pc:sldLayoutChg chg="add mod replId">
          <pc:chgData name="Правиков Максим" userId="e93c3df319380ee8" providerId="Windows Live" clId="Web-{82AB71FD-328D-4D94-8CCD-B85BFCE75748}" dt="2022-10-21T19:52:59.658" v="696"/>
          <pc:sldLayoutMkLst>
            <pc:docMk/>
            <pc:sldMasterMk cId="15894746" sldId="2147483720"/>
            <pc:sldLayoutMk cId="449666646" sldId="2147483727"/>
          </pc:sldLayoutMkLst>
        </pc:sldLayoutChg>
        <pc:sldLayoutChg chg="add mod replId">
          <pc:chgData name="Правиков Максим" userId="e93c3df319380ee8" providerId="Windows Live" clId="Web-{82AB71FD-328D-4D94-8CCD-B85BFCE75748}" dt="2022-10-21T19:52:59.658" v="696"/>
          <pc:sldLayoutMkLst>
            <pc:docMk/>
            <pc:sldMasterMk cId="15894746" sldId="2147483720"/>
            <pc:sldLayoutMk cId="3119286401" sldId="2147483728"/>
          </pc:sldLayoutMkLst>
        </pc:sldLayoutChg>
        <pc:sldLayoutChg chg="add mod replId">
          <pc:chgData name="Правиков Максим" userId="e93c3df319380ee8" providerId="Windows Live" clId="Web-{82AB71FD-328D-4D94-8CCD-B85BFCE75748}" dt="2022-10-21T19:52:59.658" v="696"/>
          <pc:sldLayoutMkLst>
            <pc:docMk/>
            <pc:sldMasterMk cId="15894746" sldId="2147483720"/>
            <pc:sldLayoutMk cId="2669573994" sldId="2147483729"/>
          </pc:sldLayoutMkLst>
        </pc:sldLayoutChg>
        <pc:sldLayoutChg chg="add mod replId">
          <pc:chgData name="Правиков Максим" userId="e93c3df319380ee8" providerId="Windows Live" clId="Web-{82AB71FD-328D-4D94-8CCD-B85BFCE75748}" dt="2022-10-21T19:52:59.658" v="696"/>
          <pc:sldLayoutMkLst>
            <pc:docMk/>
            <pc:sldMasterMk cId="15894746" sldId="2147483720"/>
            <pc:sldLayoutMk cId="83147912" sldId="2147483730"/>
          </pc:sldLayoutMkLst>
        </pc:sldLayoutChg>
        <pc:sldLayoutChg chg="add mod replId">
          <pc:chgData name="Правиков Максим" userId="e93c3df319380ee8" providerId="Windows Live" clId="Web-{82AB71FD-328D-4D94-8CCD-B85BFCE75748}" dt="2022-10-21T19:52:59.658" v="696"/>
          <pc:sldLayoutMkLst>
            <pc:docMk/>
            <pc:sldMasterMk cId="15894746" sldId="2147483720"/>
            <pc:sldLayoutMk cId="398678910" sldId="2147483731"/>
          </pc:sldLayoutMkLst>
        </pc:sldLayoutChg>
      </pc:sldMasterChg>
    </pc:docChg>
  </pc:docChgLst>
  <pc:docChgLst>
    <pc:chgData name="Правиков Максим" userId="e93c3df319380ee8" providerId="Windows Live" clId="Web-{DE571448-E441-4ED9-B8B2-14ABE33D16D4}"/>
    <pc:docChg chg="addSld modSld sldOrd addMainMaster delMainMaster">
      <pc:chgData name="Правиков Максим" userId="e93c3df319380ee8" providerId="Windows Live" clId="Web-{DE571448-E441-4ED9-B8B2-14ABE33D16D4}" dt="2022-10-29T10:20:51.389" v="601" actId="20577"/>
      <pc:docMkLst>
        <pc:docMk/>
      </pc:docMkLst>
      <pc:sldChg chg="addSp delSp modSp mod modClrScheme delDesignElem chgLayout">
        <pc:chgData name="Правиков Максим" userId="e93c3df319380ee8" providerId="Windows Live" clId="Web-{DE571448-E441-4ED9-B8B2-14ABE33D16D4}" dt="2022-10-29T10:12:53.159" v="455"/>
        <pc:sldMkLst>
          <pc:docMk/>
          <pc:sldMk cId="1351651579" sldId="256"/>
        </pc:sldMkLst>
        <pc:spChg chg="mod ord">
          <ac:chgData name="Правиков Максим" userId="e93c3df319380ee8" providerId="Windows Live" clId="Web-{DE571448-E441-4ED9-B8B2-14ABE33D16D4}" dt="2022-10-29T10:12:49.112" v="454"/>
          <ac:spMkLst>
            <pc:docMk/>
            <pc:sldMk cId="1351651579" sldId="256"/>
            <ac:spMk id="2" creationId="{00000000-0000-0000-0000-000000000000}"/>
          </ac:spMkLst>
        </pc:spChg>
        <pc:spChg chg="mod ord">
          <ac:chgData name="Правиков Максим" userId="e93c3df319380ee8" providerId="Windows Live" clId="Web-{DE571448-E441-4ED9-B8B2-14ABE33D16D4}" dt="2022-10-29T10:12:49.112" v="454"/>
          <ac:spMkLst>
            <pc:docMk/>
            <pc:sldMk cId="1351651579" sldId="256"/>
            <ac:spMk id="3" creationId="{00000000-0000-0000-0000-000000000000}"/>
          </ac:spMkLst>
        </pc:spChg>
        <pc:spChg chg="add">
          <ac:chgData name="Правиков Максим" userId="e93c3df319380ee8" providerId="Windows Live" clId="Web-{DE571448-E441-4ED9-B8B2-14ABE33D16D4}" dt="2022-10-29T10:12:53.159" v="455"/>
          <ac:spMkLst>
            <pc:docMk/>
            <pc:sldMk cId="1351651579" sldId="256"/>
            <ac:spMk id="13" creationId="{76EFD3D9-44F0-4267-BCC1-1613E79D8274}"/>
          </ac:spMkLst>
        </pc:spChg>
        <pc:spChg chg="add">
          <ac:chgData name="Правиков Максим" userId="e93c3df319380ee8" providerId="Windows Live" clId="Web-{DE571448-E441-4ED9-B8B2-14ABE33D16D4}" dt="2022-10-29T10:12:53.159" v="455"/>
          <ac:spMkLst>
            <pc:docMk/>
            <pc:sldMk cId="1351651579" sldId="256"/>
            <ac:spMk id="15" creationId="{A779A851-95D6-41AF-937A-B0E4B7F6FA8D}"/>
          </ac:spMkLst>
        </pc:spChg>
        <pc:spChg chg="add">
          <ac:chgData name="Правиков Максим" userId="e93c3df319380ee8" providerId="Windows Live" clId="Web-{DE571448-E441-4ED9-B8B2-14ABE33D16D4}" dt="2022-10-29T10:12:53.159" v="455"/>
          <ac:spMkLst>
            <pc:docMk/>
            <pc:sldMk cId="1351651579" sldId="256"/>
            <ac:spMk id="17" creationId="{953FB2E7-B6CB-429C-81EB-D9516D6D5C8D}"/>
          </ac:spMkLst>
        </pc:spChg>
        <pc:spChg chg="add">
          <ac:chgData name="Правиков Максим" userId="e93c3df319380ee8" providerId="Windows Live" clId="Web-{DE571448-E441-4ED9-B8B2-14ABE33D16D4}" dt="2022-10-29T10:12:53.159" v="455"/>
          <ac:spMkLst>
            <pc:docMk/>
            <pc:sldMk cId="1351651579" sldId="256"/>
            <ac:spMk id="19" creationId="{2EC40DB1-B719-4A13-9A4D-0966B4B27866}"/>
          </ac:spMkLst>
        </pc:spChg>
        <pc:spChg chg="add">
          <ac:chgData name="Правиков Максим" userId="e93c3df319380ee8" providerId="Windows Live" clId="Web-{DE571448-E441-4ED9-B8B2-14ABE33D16D4}" dt="2022-10-29T10:12:53.159" v="455"/>
          <ac:spMkLst>
            <pc:docMk/>
            <pc:sldMk cId="1351651579" sldId="256"/>
            <ac:spMk id="25" creationId="{82211336-CFF3-412D-868A-6679C1004C45}"/>
          </ac:spMkLst>
        </pc:spChg>
        <pc:spChg chg="del">
          <ac:chgData name="Правиков Максим" userId="e93c3df319380ee8" providerId="Windows Live" clId="Web-{DE571448-E441-4ED9-B8B2-14ABE33D16D4}" dt="2022-10-29T10:12:36.065" v="452"/>
          <ac:spMkLst>
            <pc:docMk/>
            <pc:sldMk cId="1351651579" sldId="256"/>
            <ac:spMk id="26" creationId="{76EFD3D9-44F0-4267-BCC1-1613E79D8274}"/>
          </ac:spMkLst>
        </pc:spChg>
        <pc:spChg chg="del">
          <ac:chgData name="Правиков Максим" userId="e93c3df319380ee8" providerId="Windows Live" clId="Web-{DE571448-E441-4ED9-B8B2-14ABE33D16D4}" dt="2022-10-29T10:12:36.065" v="452"/>
          <ac:spMkLst>
            <pc:docMk/>
            <pc:sldMk cId="1351651579" sldId="256"/>
            <ac:spMk id="27" creationId="{A779A851-95D6-41AF-937A-B0E4B7F6FA8D}"/>
          </ac:spMkLst>
        </pc:spChg>
        <pc:spChg chg="del">
          <ac:chgData name="Правиков Максим" userId="e93c3df319380ee8" providerId="Windows Live" clId="Web-{DE571448-E441-4ED9-B8B2-14ABE33D16D4}" dt="2022-10-29T10:12:36.065" v="452"/>
          <ac:spMkLst>
            <pc:docMk/>
            <pc:sldMk cId="1351651579" sldId="256"/>
            <ac:spMk id="28" creationId="{953FB2E7-B6CB-429C-81EB-D9516D6D5C8D}"/>
          </ac:spMkLst>
        </pc:spChg>
        <pc:spChg chg="del">
          <ac:chgData name="Правиков Максим" userId="e93c3df319380ee8" providerId="Windows Live" clId="Web-{DE571448-E441-4ED9-B8B2-14ABE33D16D4}" dt="2022-10-29T10:12:36.065" v="452"/>
          <ac:spMkLst>
            <pc:docMk/>
            <pc:sldMk cId="1351651579" sldId="256"/>
            <ac:spMk id="29" creationId="{2EC40DB1-B719-4A13-9A4D-0966B4B27866}"/>
          </ac:spMkLst>
        </pc:spChg>
        <pc:spChg chg="del">
          <ac:chgData name="Правиков Максим" userId="e93c3df319380ee8" providerId="Windows Live" clId="Web-{DE571448-E441-4ED9-B8B2-14ABE33D16D4}" dt="2022-10-29T10:12:36.065" v="452"/>
          <ac:spMkLst>
            <pc:docMk/>
            <pc:sldMk cId="1351651579" sldId="256"/>
            <ac:spMk id="30" creationId="{82211336-CFF3-412D-868A-6679C1004C45}"/>
          </ac:spMkLst>
        </pc:spChg>
      </pc:sldChg>
      <pc:sldChg chg="addSp delSp modSp mod modClrScheme delDesignElem chgLayout">
        <pc:chgData name="Правиков Максим" userId="e93c3df319380ee8" providerId="Windows Live" clId="Web-{DE571448-E441-4ED9-B8B2-14ABE33D16D4}" dt="2022-10-29T10:13:01.066" v="458"/>
        <pc:sldMkLst>
          <pc:docMk/>
          <pc:sldMk cId="2768156477" sldId="257"/>
        </pc:sldMkLst>
        <pc:spChg chg="mod ord">
          <ac:chgData name="Правиков Максим" userId="e93c3df319380ee8" providerId="Windows Live" clId="Web-{DE571448-E441-4ED9-B8B2-14ABE33D16D4}" dt="2022-10-29T10:13:01.066" v="458"/>
          <ac:spMkLst>
            <pc:docMk/>
            <pc:sldMk cId="2768156477" sldId="257"/>
            <ac:spMk id="2" creationId="{62B83975-ABAE-2697-0E87-5E2DD23173B9}"/>
          </ac:spMkLst>
        </pc:spChg>
        <pc:spChg chg="mod ord">
          <ac:chgData name="Правиков Максим" userId="e93c3df319380ee8" providerId="Windows Live" clId="Web-{DE571448-E441-4ED9-B8B2-14ABE33D16D4}" dt="2022-10-29T10:13:01.066" v="458"/>
          <ac:spMkLst>
            <pc:docMk/>
            <pc:sldMk cId="2768156477" sldId="257"/>
            <ac:spMk id="3" creationId="{BE47DE36-4D3B-5600-0B61-D237861B7AD3}"/>
          </ac:spMkLst>
        </pc:spChg>
        <pc:spChg chg="del">
          <ac:chgData name="Правиков Максим" userId="e93c3df319380ee8" providerId="Windows Live" clId="Web-{DE571448-E441-4ED9-B8B2-14ABE33D16D4}" dt="2022-10-29T10:12:36.065" v="452"/>
          <ac:spMkLst>
            <pc:docMk/>
            <pc:sldMk cId="2768156477" sldId="257"/>
            <ac:spMk id="5" creationId="{6A1473A6-3F22-483E-8A30-80B9D2B14592}"/>
          </ac:spMkLst>
        </pc:spChg>
        <pc:spChg chg="add del">
          <ac:chgData name="Правиков Максим" userId="e93c3df319380ee8" providerId="Windows Live" clId="Web-{DE571448-E441-4ED9-B8B2-14ABE33D16D4}" dt="2022-10-29T10:13:01.034" v="457"/>
          <ac:spMkLst>
            <pc:docMk/>
            <pc:sldMk cId="2768156477" sldId="257"/>
            <ac:spMk id="7" creationId="{76EFD3D9-44F0-4267-BCC1-1613E79D8274}"/>
          </ac:spMkLst>
        </pc:spChg>
        <pc:spChg chg="add del">
          <ac:chgData name="Правиков Максим" userId="e93c3df319380ee8" providerId="Windows Live" clId="Web-{DE571448-E441-4ED9-B8B2-14ABE33D16D4}" dt="2022-10-29T10:13:01.034" v="457"/>
          <ac:spMkLst>
            <pc:docMk/>
            <pc:sldMk cId="2768156477" sldId="257"/>
            <ac:spMk id="9" creationId="{A779A851-95D6-41AF-937A-B0E4B7F6FA8D}"/>
          </ac:spMkLst>
        </pc:spChg>
        <pc:spChg chg="add del">
          <ac:chgData name="Правиков Максим" userId="e93c3df319380ee8" providerId="Windows Live" clId="Web-{DE571448-E441-4ED9-B8B2-14ABE33D16D4}" dt="2022-10-29T10:13:01.034" v="457"/>
          <ac:spMkLst>
            <pc:docMk/>
            <pc:sldMk cId="2768156477" sldId="257"/>
            <ac:spMk id="11" creationId="{953FB2E7-B6CB-429C-81EB-D9516D6D5C8D}"/>
          </ac:spMkLst>
        </pc:spChg>
        <pc:spChg chg="add del">
          <ac:chgData name="Правиков Максим" userId="e93c3df319380ee8" providerId="Windows Live" clId="Web-{DE571448-E441-4ED9-B8B2-14ABE33D16D4}" dt="2022-10-29T10:13:01.034" v="457"/>
          <ac:spMkLst>
            <pc:docMk/>
            <pc:sldMk cId="2768156477" sldId="257"/>
            <ac:spMk id="13" creationId="{2EC40DB1-B719-4A13-9A4D-0966B4B27866}"/>
          </ac:spMkLst>
        </pc:spChg>
        <pc:spChg chg="add del">
          <ac:chgData name="Правиков Максим" userId="e93c3df319380ee8" providerId="Windows Live" clId="Web-{DE571448-E441-4ED9-B8B2-14ABE33D16D4}" dt="2022-10-29T10:13:01.034" v="457"/>
          <ac:spMkLst>
            <pc:docMk/>
            <pc:sldMk cId="2768156477" sldId="257"/>
            <ac:spMk id="15" creationId="{82211336-CFF3-412D-868A-6679C1004C45}"/>
          </ac:spMkLst>
        </pc:spChg>
        <pc:spChg chg="add">
          <ac:chgData name="Правиков Максим" userId="e93c3df319380ee8" providerId="Windows Live" clId="Web-{DE571448-E441-4ED9-B8B2-14ABE33D16D4}" dt="2022-10-29T10:13:01.066" v="458"/>
          <ac:spMkLst>
            <pc:docMk/>
            <pc:sldMk cId="2768156477" sldId="257"/>
            <ac:spMk id="17" creationId="{827B839B-9ADE-406B-8590-F1CAEDED45A1}"/>
          </ac:spMkLst>
        </pc:spChg>
        <pc:spChg chg="add">
          <ac:chgData name="Правиков Максим" userId="e93c3df319380ee8" providerId="Windows Live" clId="Web-{DE571448-E441-4ED9-B8B2-14ABE33D16D4}" dt="2022-10-29T10:13:01.066" v="458"/>
          <ac:spMkLst>
            <pc:docMk/>
            <pc:sldMk cId="2768156477" sldId="257"/>
            <ac:spMk id="19" creationId="{CFE45BF0-46DB-408C-B5F7-7B11716805D4}"/>
          </ac:spMkLst>
        </pc:spChg>
        <pc:spChg chg="add">
          <ac:chgData name="Правиков Максим" userId="e93c3df319380ee8" providerId="Windows Live" clId="Web-{DE571448-E441-4ED9-B8B2-14ABE33D16D4}" dt="2022-10-29T10:13:01.066" v="458"/>
          <ac:spMkLst>
            <pc:docMk/>
            <pc:sldMk cId="2768156477" sldId="257"/>
            <ac:spMk id="20" creationId="{2AEBC8F2-97B1-41B4-93F1-2D289E197FBA}"/>
          </ac:spMkLst>
        </pc:spChg>
        <pc:spChg chg="add">
          <ac:chgData name="Правиков Максим" userId="e93c3df319380ee8" providerId="Windows Live" clId="Web-{DE571448-E441-4ED9-B8B2-14ABE33D16D4}" dt="2022-10-29T10:13:01.066" v="458"/>
          <ac:spMkLst>
            <pc:docMk/>
            <pc:sldMk cId="2768156477" sldId="257"/>
            <ac:spMk id="21" creationId="{472E3A19-F5D5-48FC-BB9C-48C2F68F598B}"/>
          </ac:spMkLst>
        </pc:spChg>
        <pc:spChg chg="add">
          <ac:chgData name="Правиков Максим" userId="e93c3df319380ee8" providerId="Windows Live" clId="Web-{DE571448-E441-4ED9-B8B2-14ABE33D16D4}" dt="2022-10-29T10:13:01.066" v="458"/>
          <ac:spMkLst>
            <pc:docMk/>
            <pc:sldMk cId="2768156477" sldId="257"/>
            <ac:spMk id="22" creationId="{7A62E32F-BB65-43A8-8EB5-92346890E549}"/>
          </ac:spMkLst>
        </pc:spChg>
        <pc:spChg chg="add">
          <ac:chgData name="Правиков Максим" userId="e93c3df319380ee8" providerId="Windows Live" clId="Web-{DE571448-E441-4ED9-B8B2-14ABE33D16D4}" dt="2022-10-29T10:13:01.066" v="458"/>
          <ac:spMkLst>
            <pc:docMk/>
            <pc:sldMk cId="2768156477" sldId="257"/>
            <ac:spMk id="23" creationId="{14E91B64-9FCC-451E-AFB4-A827D6329367}"/>
          </ac:spMkLst>
        </pc:spChg>
        <pc:grpChg chg="del">
          <ac:chgData name="Правиков Максим" userId="e93c3df319380ee8" providerId="Windows Live" clId="Web-{DE571448-E441-4ED9-B8B2-14ABE33D16D4}" dt="2022-10-29T10:12:36.065" v="452"/>
          <ac:grpSpMkLst>
            <pc:docMk/>
            <pc:sldMk cId="2768156477" sldId="257"/>
            <ac:grpSpMk id="6" creationId="{AA1375E3-3E53-4D75-BAB7-E5929BFCB25F}"/>
          </ac:grpSpMkLst>
        </pc:grpChg>
      </pc:sldChg>
      <pc:sldChg chg="delSp modSp mod modClrScheme delDesignElem chgLayout">
        <pc:chgData name="Правиков Максим" userId="e93c3df319380ee8" providerId="Windows Live" clId="Web-{DE571448-E441-4ED9-B8B2-14ABE33D16D4}" dt="2022-10-29T10:12:49.112" v="454"/>
        <pc:sldMkLst>
          <pc:docMk/>
          <pc:sldMk cId="707364117" sldId="258"/>
        </pc:sldMkLst>
        <pc:spChg chg="mod ord">
          <ac:chgData name="Правиков Максим" userId="e93c3df319380ee8" providerId="Windows Live" clId="Web-{DE571448-E441-4ED9-B8B2-14ABE33D16D4}" dt="2022-10-29T10:12:49.112" v="454"/>
          <ac:spMkLst>
            <pc:docMk/>
            <pc:sldMk cId="707364117" sldId="258"/>
            <ac:spMk id="2" creationId="{F9B076CF-C697-DE1B-BC4E-B6EB52B5A12C}"/>
          </ac:spMkLst>
        </pc:spChg>
        <pc:spChg chg="del">
          <ac:chgData name="Правиков Максим" userId="e93c3df319380ee8" providerId="Windows Live" clId="Web-{DE571448-E441-4ED9-B8B2-14ABE33D16D4}" dt="2022-10-29T10:12:36.065" v="452"/>
          <ac:spMkLst>
            <pc:docMk/>
            <pc:sldMk cId="707364117" sldId="258"/>
            <ac:spMk id="21" creationId="{6C4028FD-8BAA-4A19-BFDE-594D991B7552}"/>
          </ac:spMkLst>
        </pc:spChg>
        <pc:graphicFrameChg chg="mod ord">
          <ac:chgData name="Правиков Максим" userId="e93c3df319380ee8" providerId="Windows Live" clId="Web-{DE571448-E441-4ED9-B8B2-14ABE33D16D4}" dt="2022-10-29T10:12:49.112" v="454"/>
          <ac:graphicFrameMkLst>
            <pc:docMk/>
            <pc:sldMk cId="707364117" sldId="258"/>
            <ac:graphicFrameMk id="5" creationId="{8F07C082-2CAE-BDE8-1B32-A900C062FA26}"/>
          </ac:graphicFrameMkLst>
        </pc:graphicFrameChg>
      </pc:sldChg>
      <pc:sldChg chg="delSp modSp mod modClrScheme delDesignElem chgLayout">
        <pc:chgData name="Правиков Максим" userId="e93c3df319380ee8" providerId="Windows Live" clId="Web-{DE571448-E441-4ED9-B8B2-14ABE33D16D4}" dt="2022-10-29T10:12:49.112" v="454"/>
        <pc:sldMkLst>
          <pc:docMk/>
          <pc:sldMk cId="1386221046" sldId="259"/>
        </pc:sldMkLst>
        <pc:spChg chg="mod ord">
          <ac:chgData name="Правиков Максим" userId="e93c3df319380ee8" providerId="Windows Live" clId="Web-{DE571448-E441-4ED9-B8B2-14ABE33D16D4}" dt="2022-10-29T10:12:49.112" v="454"/>
          <ac:spMkLst>
            <pc:docMk/>
            <pc:sldMk cId="1386221046" sldId="259"/>
            <ac:spMk id="2" creationId="{2A25B6BC-36A5-90BB-1D8E-0E09DD63788F}"/>
          </ac:spMkLst>
        </pc:spChg>
        <pc:spChg chg="del">
          <ac:chgData name="Правиков Максим" userId="e93c3df319380ee8" providerId="Windows Live" clId="Web-{DE571448-E441-4ED9-B8B2-14ABE33D16D4}" dt="2022-10-29T10:12:36.065" v="452"/>
          <ac:spMkLst>
            <pc:docMk/>
            <pc:sldMk cId="1386221046" sldId="259"/>
            <ac:spMk id="10" creationId="{6C4028FD-8BAA-4A19-BFDE-594D991B7552}"/>
          </ac:spMkLst>
        </pc:spChg>
        <pc:graphicFrameChg chg="mod ord modGraphic">
          <ac:chgData name="Правиков Максим" userId="e93c3df319380ee8" providerId="Windows Live" clId="Web-{DE571448-E441-4ED9-B8B2-14ABE33D16D4}" dt="2022-10-29T10:12:49.112" v="454"/>
          <ac:graphicFrameMkLst>
            <pc:docMk/>
            <pc:sldMk cId="1386221046" sldId="259"/>
            <ac:graphicFrameMk id="5" creationId="{08B4FA2F-38FF-8A13-F1E7-D9F90B178A9D}"/>
          </ac:graphicFrameMkLst>
        </pc:graphicFrameChg>
      </pc:sldChg>
      <pc:sldChg chg="addSp delSp modSp mod modClrScheme delDesignElem chgLayout">
        <pc:chgData name="Правиков Максим" userId="e93c3df319380ee8" providerId="Windows Live" clId="Web-{DE571448-E441-4ED9-B8B2-14ABE33D16D4}" dt="2022-10-29T10:12:49.112" v="454"/>
        <pc:sldMkLst>
          <pc:docMk/>
          <pc:sldMk cId="1900036813" sldId="260"/>
        </pc:sldMkLst>
        <pc:spChg chg="mod ord">
          <ac:chgData name="Правиков Максим" userId="e93c3df319380ee8" providerId="Windows Live" clId="Web-{DE571448-E441-4ED9-B8B2-14ABE33D16D4}" dt="2022-10-29T10:12:49.112" v="454"/>
          <ac:spMkLst>
            <pc:docMk/>
            <pc:sldMk cId="1900036813" sldId="260"/>
            <ac:spMk id="2" creationId="{5E8EA90B-EFA5-E8F3-7326-747E70634E93}"/>
          </ac:spMkLst>
        </pc:spChg>
        <pc:spChg chg="mod ord">
          <ac:chgData name="Правиков Максим" userId="e93c3df319380ee8" providerId="Windows Live" clId="Web-{DE571448-E441-4ED9-B8B2-14ABE33D16D4}" dt="2022-10-29T10:12:49.112" v="454"/>
          <ac:spMkLst>
            <pc:docMk/>
            <pc:sldMk cId="1900036813" sldId="260"/>
            <ac:spMk id="3" creationId="{0B0E5934-045A-914E-0CE1-E7BC1BE308AC}"/>
          </ac:spMkLst>
        </pc:spChg>
        <pc:spChg chg="del">
          <ac:chgData name="Правиков Максим" userId="e93c3df319380ee8" providerId="Windows Live" clId="Web-{DE571448-E441-4ED9-B8B2-14ABE33D16D4}" dt="2022-10-29T08:24:24.035" v="90"/>
          <ac:spMkLst>
            <pc:docMk/>
            <pc:sldMk cId="1900036813" sldId="260"/>
            <ac:spMk id="5" creationId="{827B839B-9ADE-406B-8590-F1CAEDED45A1}"/>
          </ac:spMkLst>
        </pc:spChg>
        <pc:spChg chg="del">
          <ac:chgData name="Правиков Максим" userId="e93c3df319380ee8" providerId="Windows Live" clId="Web-{DE571448-E441-4ED9-B8B2-14ABE33D16D4}" dt="2022-10-29T08:24:24.035" v="90"/>
          <ac:spMkLst>
            <pc:docMk/>
            <pc:sldMk cId="1900036813" sldId="260"/>
            <ac:spMk id="6" creationId="{CFE45BF0-46DB-408C-B5F7-7B11716805D4}"/>
          </ac:spMkLst>
        </pc:spChg>
        <pc:spChg chg="del">
          <ac:chgData name="Правиков Максим" userId="e93c3df319380ee8" providerId="Windows Live" clId="Web-{DE571448-E441-4ED9-B8B2-14ABE33D16D4}" dt="2022-10-29T08:24:24.035" v="90"/>
          <ac:spMkLst>
            <pc:docMk/>
            <pc:sldMk cId="1900036813" sldId="260"/>
            <ac:spMk id="12" creationId="{2AEBC8F2-97B1-41B4-93F1-2D289E197FBA}"/>
          </ac:spMkLst>
        </pc:spChg>
        <pc:spChg chg="del">
          <ac:chgData name="Правиков Максим" userId="e93c3df319380ee8" providerId="Windows Live" clId="Web-{DE571448-E441-4ED9-B8B2-14ABE33D16D4}" dt="2022-10-29T08:24:24.035" v="90"/>
          <ac:spMkLst>
            <pc:docMk/>
            <pc:sldMk cId="1900036813" sldId="260"/>
            <ac:spMk id="14" creationId="{472E3A19-F5D5-48FC-BB9C-48C2F68F598B}"/>
          </ac:spMkLst>
        </pc:spChg>
        <pc:spChg chg="del">
          <ac:chgData name="Правиков Максим" userId="e93c3df319380ee8" providerId="Windows Live" clId="Web-{DE571448-E441-4ED9-B8B2-14ABE33D16D4}" dt="2022-10-29T08:24:24.035" v="90"/>
          <ac:spMkLst>
            <pc:docMk/>
            <pc:sldMk cId="1900036813" sldId="260"/>
            <ac:spMk id="16" creationId="{7A62E32F-BB65-43A8-8EB5-92346890E549}"/>
          </ac:spMkLst>
        </pc:spChg>
        <pc:spChg chg="del">
          <ac:chgData name="Правиков Максим" userId="e93c3df319380ee8" providerId="Windows Live" clId="Web-{DE571448-E441-4ED9-B8B2-14ABE33D16D4}" dt="2022-10-29T08:24:24.035" v="90"/>
          <ac:spMkLst>
            <pc:docMk/>
            <pc:sldMk cId="1900036813" sldId="260"/>
            <ac:spMk id="18" creationId="{14E91B64-9FCC-451E-AFB4-A827D6329367}"/>
          </ac:spMkLst>
        </pc:spChg>
        <pc:spChg chg="add del">
          <ac:chgData name="Правиков Максим" userId="e93c3df319380ee8" providerId="Windows Live" clId="Web-{DE571448-E441-4ED9-B8B2-14ABE33D16D4}" dt="2022-10-29T10:12:36.065" v="452"/>
          <ac:spMkLst>
            <pc:docMk/>
            <pc:sldMk cId="1900036813" sldId="260"/>
            <ac:spMk id="23" creationId="{2B566528-1B12-4246-9431-5C2D7D081168}"/>
          </ac:spMkLst>
        </pc:spChg>
        <pc:grpChg chg="add del">
          <ac:chgData name="Правиков Максим" userId="e93c3df319380ee8" providerId="Windows Live" clId="Web-{DE571448-E441-4ED9-B8B2-14ABE33D16D4}" dt="2022-10-29T10:12:36.065" v="452"/>
          <ac:grpSpMkLst>
            <pc:docMk/>
            <pc:sldMk cId="1900036813" sldId="260"/>
            <ac:grpSpMk id="25" creationId="{828A5161-06F1-46CF-8AD7-844680A59E13}"/>
          </ac:grpSpMkLst>
        </pc:grpChg>
        <pc:grpChg chg="add del">
          <ac:chgData name="Правиков Максим" userId="e93c3df319380ee8" providerId="Windows Live" clId="Web-{DE571448-E441-4ED9-B8B2-14ABE33D16D4}" dt="2022-10-29T10:12:36.065" v="452"/>
          <ac:grpSpMkLst>
            <pc:docMk/>
            <pc:sldMk cId="1900036813" sldId="260"/>
            <ac:grpSpMk id="29" creationId="{5995D10D-E9C9-47DB-AE7E-801FEF38F5C9}"/>
          </ac:grpSpMkLst>
        </pc:grpChg>
        <pc:picChg chg="add mod">
          <ac:chgData name="Правиков Максим" userId="e93c3df319380ee8" providerId="Windows Live" clId="Web-{DE571448-E441-4ED9-B8B2-14ABE33D16D4}" dt="2022-10-29T08:24:24.035" v="90"/>
          <ac:picMkLst>
            <pc:docMk/>
            <pc:sldMk cId="1900036813" sldId="260"/>
            <ac:picMk id="4" creationId="{92EC595A-8B39-669F-83E7-CFCB0CB6DAE9}"/>
          </ac:picMkLst>
        </pc:picChg>
      </pc:sldChg>
      <pc:sldChg chg="delSp modSp mod modClrScheme delDesignElem chgLayout">
        <pc:chgData name="Правиков Максим" userId="e93c3df319380ee8" providerId="Windows Live" clId="Web-{DE571448-E441-4ED9-B8B2-14ABE33D16D4}" dt="2022-10-29T10:12:49.112" v="454"/>
        <pc:sldMkLst>
          <pc:docMk/>
          <pc:sldMk cId="3797772786" sldId="261"/>
        </pc:sldMkLst>
        <pc:spChg chg="mod ord">
          <ac:chgData name="Правиков Максим" userId="e93c3df319380ee8" providerId="Windows Live" clId="Web-{DE571448-E441-4ED9-B8B2-14ABE33D16D4}" dt="2022-10-29T10:12:49.112" v="454"/>
          <ac:spMkLst>
            <pc:docMk/>
            <pc:sldMk cId="3797772786" sldId="261"/>
            <ac:spMk id="2" creationId="{AD5D5CBB-7F98-D0ED-8866-EEEC418CC2E1}"/>
          </ac:spMkLst>
        </pc:spChg>
        <pc:spChg chg="mod ord">
          <ac:chgData name="Правиков Максим" userId="e93c3df319380ee8" providerId="Windows Live" clId="Web-{DE571448-E441-4ED9-B8B2-14ABE33D16D4}" dt="2022-10-29T10:12:49.112" v="454"/>
          <ac:spMkLst>
            <pc:docMk/>
            <pc:sldMk cId="3797772786" sldId="261"/>
            <ac:spMk id="3" creationId="{471DF5DC-CC3F-24BA-3077-6156834CD507}"/>
          </ac:spMkLst>
        </pc:spChg>
        <pc:spChg chg="del">
          <ac:chgData name="Правиков Максим" userId="e93c3df319380ee8" providerId="Windows Live" clId="Web-{DE571448-E441-4ED9-B8B2-14ABE33D16D4}" dt="2022-10-29T10:12:36.065" v="452"/>
          <ac:spMkLst>
            <pc:docMk/>
            <pc:sldMk cId="3797772786" sldId="261"/>
            <ac:spMk id="5" creationId="{F3060C83-F051-4F0E-ABAD-AA0DFC48B218}"/>
          </ac:spMkLst>
        </pc:spChg>
        <pc:spChg chg="del">
          <ac:chgData name="Правиков Максим" userId="e93c3df319380ee8" providerId="Windows Live" clId="Web-{DE571448-E441-4ED9-B8B2-14ABE33D16D4}" dt="2022-10-29T10:12:36.065" v="452"/>
          <ac:spMkLst>
            <pc:docMk/>
            <pc:sldMk cId="3797772786" sldId="261"/>
            <ac:spMk id="6" creationId="{83C98ABE-055B-441F-B07E-44F97F083C39}"/>
          </ac:spMkLst>
        </pc:spChg>
        <pc:spChg chg="del">
          <ac:chgData name="Правиков Максим" userId="e93c3df319380ee8" providerId="Windows Live" clId="Web-{DE571448-E441-4ED9-B8B2-14ABE33D16D4}" dt="2022-10-29T10:12:36.065" v="452"/>
          <ac:spMkLst>
            <pc:docMk/>
            <pc:sldMk cId="3797772786" sldId="261"/>
            <ac:spMk id="7" creationId="{29FDB030-9B49-4CED-8CCD-4D99382388AC}"/>
          </ac:spMkLst>
        </pc:spChg>
        <pc:spChg chg="del">
          <ac:chgData name="Правиков Максим" userId="e93c3df319380ee8" providerId="Windows Live" clId="Web-{DE571448-E441-4ED9-B8B2-14ABE33D16D4}" dt="2022-10-29T10:12:36.065" v="452"/>
          <ac:spMkLst>
            <pc:docMk/>
            <pc:sldMk cId="3797772786" sldId="261"/>
            <ac:spMk id="9" creationId="{3783CA14-24A1-485C-8B30-D6A5D87987AD}"/>
          </ac:spMkLst>
        </pc:spChg>
        <pc:spChg chg="del">
          <ac:chgData name="Правиков Максим" userId="e93c3df319380ee8" providerId="Windows Live" clId="Web-{DE571448-E441-4ED9-B8B2-14ABE33D16D4}" dt="2022-10-29T10:12:36.065" v="452"/>
          <ac:spMkLst>
            <pc:docMk/>
            <pc:sldMk cId="3797772786" sldId="261"/>
            <ac:spMk id="11" creationId="{9A97C86A-04D6-40F7-AE84-31AB43E6A846}"/>
          </ac:spMkLst>
        </pc:spChg>
        <pc:spChg chg="del">
          <ac:chgData name="Правиков Максим" userId="e93c3df319380ee8" providerId="Windows Live" clId="Web-{DE571448-E441-4ED9-B8B2-14ABE33D16D4}" dt="2022-10-29T10:12:36.065" v="452"/>
          <ac:spMkLst>
            <pc:docMk/>
            <pc:sldMk cId="3797772786" sldId="261"/>
            <ac:spMk id="13" creationId="{FF9F2414-84E8-453E-B1F3-389FDE8192D9}"/>
          </ac:spMkLst>
        </pc:spChg>
        <pc:spChg chg="del">
          <ac:chgData name="Правиков Максим" userId="e93c3df319380ee8" providerId="Windows Live" clId="Web-{DE571448-E441-4ED9-B8B2-14ABE33D16D4}" dt="2022-10-29T10:12:36.065" v="452"/>
          <ac:spMkLst>
            <pc:docMk/>
            <pc:sldMk cId="3797772786" sldId="261"/>
            <ac:spMk id="20" creationId="{3ECA69A1-7536-43AC-85EF-C7106179F5ED}"/>
          </ac:spMkLst>
        </pc:spChg>
      </pc:sldChg>
      <pc:sldChg chg="delSp modSp mod modClrScheme delDesignElem chgLayout">
        <pc:chgData name="Правиков Максим" userId="e93c3df319380ee8" providerId="Windows Live" clId="Web-{DE571448-E441-4ED9-B8B2-14ABE33D16D4}" dt="2022-10-29T10:12:49.112" v="454"/>
        <pc:sldMkLst>
          <pc:docMk/>
          <pc:sldMk cId="2379921293" sldId="262"/>
        </pc:sldMkLst>
        <pc:spChg chg="mod ord">
          <ac:chgData name="Правиков Максим" userId="e93c3df319380ee8" providerId="Windows Live" clId="Web-{DE571448-E441-4ED9-B8B2-14ABE33D16D4}" dt="2022-10-29T10:12:49.112" v="454"/>
          <ac:spMkLst>
            <pc:docMk/>
            <pc:sldMk cId="2379921293" sldId="262"/>
            <ac:spMk id="2" creationId="{9E28E901-AAC4-78F7-3ED6-D3C7BA2947CA}"/>
          </ac:spMkLst>
        </pc:spChg>
        <pc:spChg chg="del">
          <ac:chgData name="Правиков Максим" userId="e93c3df319380ee8" providerId="Windows Live" clId="Web-{DE571448-E441-4ED9-B8B2-14ABE33D16D4}" dt="2022-10-29T10:12:36.065" v="452"/>
          <ac:spMkLst>
            <pc:docMk/>
            <pc:sldMk cId="2379921293" sldId="262"/>
            <ac:spMk id="12" creationId="{955A2079-FA98-4876-80F0-72364A7D2EA4}"/>
          </ac:spMkLst>
        </pc:spChg>
        <pc:graphicFrameChg chg="mod ord modGraphic">
          <ac:chgData name="Правиков Максим" userId="e93c3df319380ee8" providerId="Windows Live" clId="Web-{DE571448-E441-4ED9-B8B2-14ABE33D16D4}" dt="2022-10-29T10:12:49.112" v="454"/>
          <ac:graphicFrameMkLst>
            <pc:docMk/>
            <pc:sldMk cId="2379921293" sldId="262"/>
            <ac:graphicFrameMk id="5" creationId="{15EBE45C-DD04-EBF4-6124-1D4BBA21E8B6}"/>
          </ac:graphicFrameMkLst>
        </pc:graphicFrameChg>
      </pc:sldChg>
      <pc:sldChg chg="addSp delSp modSp mod modClrScheme delDesignElem chgLayout">
        <pc:chgData name="Правиков Максим" userId="e93c3df319380ee8" providerId="Windows Live" clId="Web-{DE571448-E441-4ED9-B8B2-14ABE33D16D4}" dt="2022-10-29T10:13:32.816" v="461"/>
        <pc:sldMkLst>
          <pc:docMk/>
          <pc:sldMk cId="1016442478" sldId="263"/>
        </pc:sldMkLst>
        <pc:spChg chg="mod ord">
          <ac:chgData name="Правиков Максим" userId="e93c3df319380ee8" providerId="Windows Live" clId="Web-{DE571448-E441-4ED9-B8B2-14ABE33D16D4}" dt="2022-10-29T10:13:32.816" v="461"/>
          <ac:spMkLst>
            <pc:docMk/>
            <pc:sldMk cId="1016442478" sldId="263"/>
            <ac:spMk id="2" creationId="{3ADC3C8E-242B-D489-9B8B-D340CBC642CC}"/>
          </ac:spMkLst>
        </pc:spChg>
        <pc:spChg chg="add del">
          <ac:chgData name="Правиков Максим" userId="e93c3df319380ee8" providerId="Windows Live" clId="Web-{DE571448-E441-4ED9-B8B2-14ABE33D16D4}" dt="2022-10-29T10:13:32.785" v="460"/>
          <ac:spMkLst>
            <pc:docMk/>
            <pc:sldMk cId="1016442478" sldId="263"/>
            <ac:spMk id="5" creationId="{ECD0BF72-0C4D-44AB-AA6C-FD2587C5D76B}"/>
          </ac:spMkLst>
        </pc:spChg>
        <pc:spChg chg="add del">
          <ac:chgData name="Правиков Максим" userId="e93c3df319380ee8" providerId="Windows Live" clId="Web-{DE571448-E441-4ED9-B8B2-14ABE33D16D4}" dt="2022-10-29T10:13:32.785" v="460"/>
          <ac:spMkLst>
            <pc:docMk/>
            <pc:sldMk cId="1016442478" sldId="263"/>
            <ac:spMk id="6" creationId="{5523C670-74D7-4ED8-BA51-B6FB6557024C}"/>
          </ac:spMkLst>
        </pc:spChg>
        <pc:spChg chg="add del">
          <ac:chgData name="Правиков Максим" userId="e93c3df319380ee8" providerId="Windows Live" clId="Web-{DE571448-E441-4ED9-B8B2-14ABE33D16D4}" dt="2022-10-29T10:13:32.785" v="460"/>
          <ac:spMkLst>
            <pc:docMk/>
            <pc:sldMk cId="1016442478" sldId="263"/>
            <ac:spMk id="7" creationId="{BAEEE533-7CA5-4134-A14A-8575F66C6140}"/>
          </ac:spMkLst>
        </pc:spChg>
        <pc:spChg chg="add del">
          <ac:chgData name="Правиков Максим" userId="e93c3df319380ee8" providerId="Windows Live" clId="Web-{DE571448-E441-4ED9-B8B2-14ABE33D16D4}" dt="2022-10-29T10:13:32.785" v="460"/>
          <ac:spMkLst>
            <pc:docMk/>
            <pc:sldMk cId="1016442478" sldId="263"/>
            <ac:spMk id="9" creationId="{E64B7817-E956-406B-A85B-5AEF36B1F50B}"/>
          </ac:spMkLst>
        </pc:spChg>
        <pc:spChg chg="add del">
          <ac:chgData name="Правиков Максим" userId="e93c3df319380ee8" providerId="Windows Live" clId="Web-{DE571448-E441-4ED9-B8B2-14ABE33D16D4}" dt="2022-10-29T10:13:32.785" v="460"/>
          <ac:spMkLst>
            <pc:docMk/>
            <pc:sldMk cId="1016442478" sldId="263"/>
            <ac:spMk id="11" creationId="{92FC9C1F-8CBA-4083-8724-3735C556D844}"/>
          </ac:spMkLst>
        </pc:spChg>
        <pc:spChg chg="add">
          <ac:chgData name="Правиков Максим" userId="e93c3df319380ee8" providerId="Windows Live" clId="Web-{DE571448-E441-4ED9-B8B2-14ABE33D16D4}" dt="2022-10-29T10:13:32.816" v="461"/>
          <ac:spMkLst>
            <pc:docMk/>
            <pc:sldMk cId="1016442478" sldId="263"/>
            <ac:spMk id="13" creationId="{DA2C7802-C2E0-4218-8F89-8DD7CCD2CD1C}"/>
          </ac:spMkLst>
        </pc:spChg>
        <pc:spChg chg="add">
          <ac:chgData name="Правиков Максим" userId="e93c3df319380ee8" providerId="Windows Live" clId="Web-{DE571448-E441-4ED9-B8B2-14ABE33D16D4}" dt="2022-10-29T10:13:32.816" v="461"/>
          <ac:spMkLst>
            <pc:docMk/>
            <pc:sldMk cId="1016442478" sldId="263"/>
            <ac:spMk id="15" creationId="{A6D7111A-21E5-4EE9-8A78-10E5530F0116}"/>
          </ac:spMkLst>
        </pc:spChg>
        <pc:spChg chg="add">
          <ac:chgData name="Правиков Максим" userId="e93c3df319380ee8" providerId="Windows Live" clId="Web-{DE571448-E441-4ED9-B8B2-14ABE33D16D4}" dt="2022-10-29T10:13:32.816" v="461"/>
          <ac:spMkLst>
            <pc:docMk/>
            <pc:sldMk cId="1016442478" sldId="263"/>
            <ac:spMk id="17" creationId="{A3969E80-A77B-49FC-9122-D89AFD5EE118}"/>
          </ac:spMkLst>
        </pc:spChg>
        <pc:spChg chg="add">
          <ac:chgData name="Правиков Максим" userId="e93c3df319380ee8" providerId="Windows Live" clId="Web-{DE571448-E441-4ED9-B8B2-14ABE33D16D4}" dt="2022-10-29T10:13:32.816" v="461"/>
          <ac:spMkLst>
            <pc:docMk/>
            <pc:sldMk cId="1016442478" sldId="263"/>
            <ac:spMk id="19" creationId="{1849CA57-76BD-4CF2-80BA-D7A46A01B7B1}"/>
          </ac:spMkLst>
        </pc:spChg>
        <pc:spChg chg="add">
          <ac:chgData name="Правиков Максим" userId="e93c3df319380ee8" providerId="Windows Live" clId="Web-{DE571448-E441-4ED9-B8B2-14ABE33D16D4}" dt="2022-10-29T10:13:32.816" v="461"/>
          <ac:spMkLst>
            <pc:docMk/>
            <pc:sldMk cId="1016442478" sldId="263"/>
            <ac:spMk id="21" creationId="{35E9085E-E730-4768-83D4-6CB7E9897153}"/>
          </ac:spMkLst>
        </pc:spChg>
        <pc:spChg chg="add">
          <ac:chgData name="Правиков Максим" userId="e93c3df319380ee8" providerId="Windows Live" clId="Web-{DE571448-E441-4ED9-B8B2-14ABE33D16D4}" dt="2022-10-29T10:13:32.816" v="461"/>
          <ac:spMkLst>
            <pc:docMk/>
            <pc:sldMk cId="1016442478" sldId="263"/>
            <ac:spMk id="23" creationId="{973272FE-A474-4CAE-8CA2-BCC8B476C3F4}"/>
          </ac:spMkLst>
        </pc:spChg>
        <pc:spChg chg="add">
          <ac:chgData name="Правиков Максим" userId="e93c3df319380ee8" providerId="Windows Live" clId="Web-{DE571448-E441-4ED9-B8B2-14ABE33D16D4}" dt="2022-10-29T10:13:32.816" v="461"/>
          <ac:spMkLst>
            <pc:docMk/>
            <pc:sldMk cId="1016442478" sldId="263"/>
            <ac:spMk id="25" creationId="{E07981EA-05A6-437C-88D7-B377B92B031D}"/>
          </ac:spMkLst>
        </pc:spChg>
        <pc:spChg chg="add">
          <ac:chgData name="Правиков Максим" userId="e93c3df319380ee8" providerId="Windows Live" clId="Web-{DE571448-E441-4ED9-B8B2-14ABE33D16D4}" dt="2022-10-29T10:13:32.816" v="461"/>
          <ac:spMkLst>
            <pc:docMk/>
            <pc:sldMk cId="1016442478" sldId="263"/>
            <ac:spMk id="27" creationId="{15E3C750-986E-4769-B1AE-49289FBEE757}"/>
          </ac:spMkLst>
        </pc:spChg>
        <pc:spChg chg="add">
          <ac:chgData name="Правиков Максим" userId="e93c3df319380ee8" providerId="Windows Live" clId="Web-{DE571448-E441-4ED9-B8B2-14ABE33D16D4}" dt="2022-10-29T10:13:32.816" v="461"/>
          <ac:spMkLst>
            <pc:docMk/>
            <pc:sldMk cId="1016442478" sldId="263"/>
            <ac:spMk id="29" creationId="{88294908-8B00-4F58-BBBA-20F71A40AA9E}"/>
          </ac:spMkLst>
        </pc:spChg>
        <pc:spChg chg="add">
          <ac:chgData name="Правиков Максим" userId="e93c3df319380ee8" providerId="Windows Live" clId="Web-{DE571448-E441-4ED9-B8B2-14ABE33D16D4}" dt="2022-10-29T10:13:32.816" v="461"/>
          <ac:spMkLst>
            <pc:docMk/>
            <pc:sldMk cId="1016442478" sldId="263"/>
            <ac:spMk id="30" creationId="{4364C879-1404-4203-8E9D-CC5DE0A621A2}"/>
          </ac:spMkLst>
        </pc:spChg>
        <pc:spChg chg="add">
          <ac:chgData name="Правиков Максим" userId="e93c3df319380ee8" providerId="Windows Live" clId="Web-{DE571448-E441-4ED9-B8B2-14ABE33D16D4}" dt="2022-10-29T10:13:32.816" v="461"/>
          <ac:spMkLst>
            <pc:docMk/>
            <pc:sldMk cId="1016442478" sldId="263"/>
            <ac:spMk id="31" creationId="{84617302-4B0D-4351-A6BB-6F0930D943AC}"/>
          </ac:spMkLst>
        </pc:spChg>
        <pc:spChg chg="del">
          <ac:chgData name="Правиков Максим" userId="e93c3df319380ee8" providerId="Windows Live" clId="Web-{DE571448-E441-4ED9-B8B2-14ABE33D16D4}" dt="2022-10-29T10:12:36.065" v="452"/>
          <ac:spMkLst>
            <pc:docMk/>
            <pc:sldMk cId="1016442478" sldId="263"/>
            <ac:spMk id="33" creationId="{EE39DFCF-9247-4DE5-BB93-074BFAF07A3F}"/>
          </ac:spMkLst>
        </pc:spChg>
        <pc:spChg chg="del">
          <ac:chgData name="Правиков Максим" userId="e93c3df319380ee8" providerId="Windows Live" clId="Web-{DE571448-E441-4ED9-B8B2-14ABE33D16D4}" dt="2022-10-29T10:12:36.065" v="452"/>
          <ac:spMkLst>
            <pc:docMk/>
            <pc:sldMk cId="1016442478" sldId="263"/>
            <ac:spMk id="35" creationId="{442B652E-D499-4CDA-8F7A-60469EDBCBE3}"/>
          </ac:spMkLst>
        </pc:spChg>
        <pc:spChg chg="del">
          <ac:chgData name="Правиков Максим" userId="e93c3df319380ee8" providerId="Windows Live" clId="Web-{DE571448-E441-4ED9-B8B2-14ABE33D16D4}" dt="2022-10-29T10:12:36.065" v="452"/>
          <ac:spMkLst>
            <pc:docMk/>
            <pc:sldMk cId="1016442478" sldId="263"/>
            <ac:spMk id="37" creationId="{484A22B8-F5B6-47C2-B88E-DADAF379130D}"/>
          </ac:spMkLst>
        </pc:spChg>
        <pc:spChg chg="del">
          <ac:chgData name="Правиков Максим" userId="e93c3df319380ee8" providerId="Windows Live" clId="Web-{DE571448-E441-4ED9-B8B2-14ABE33D16D4}" dt="2022-10-29T10:12:36.065" v="452"/>
          <ac:spMkLst>
            <pc:docMk/>
            <pc:sldMk cId="1016442478" sldId="263"/>
            <ac:spMk id="39" creationId="{A987C18C-164D-4263-B486-4647A98E888E}"/>
          </ac:spMkLst>
        </pc:spChg>
        <pc:spChg chg="del">
          <ac:chgData name="Правиков Максим" userId="e93c3df319380ee8" providerId="Windows Live" clId="Web-{DE571448-E441-4ED9-B8B2-14ABE33D16D4}" dt="2022-10-29T10:12:36.065" v="452"/>
          <ac:spMkLst>
            <pc:docMk/>
            <pc:sldMk cId="1016442478" sldId="263"/>
            <ac:spMk id="41" creationId="{E7E98B39-04C6-408B-92FD-76862874063D}"/>
          </ac:spMkLst>
        </pc:spChg>
        <pc:spChg chg="del">
          <ac:chgData name="Правиков Максим" userId="e93c3df319380ee8" providerId="Windows Live" clId="Web-{DE571448-E441-4ED9-B8B2-14ABE33D16D4}" dt="2022-10-29T10:12:36.065" v="452"/>
          <ac:spMkLst>
            <pc:docMk/>
            <pc:sldMk cId="1016442478" sldId="263"/>
            <ac:spMk id="43" creationId="{981C8C27-2457-421F-BDC4-7B4EA3C78286}"/>
          </ac:spMkLst>
        </pc:spChg>
        <pc:spChg chg="del">
          <ac:chgData name="Правиков Максим" userId="e93c3df319380ee8" providerId="Windows Live" clId="Web-{DE571448-E441-4ED9-B8B2-14ABE33D16D4}" dt="2022-10-29T10:12:36.065" v="452"/>
          <ac:spMkLst>
            <pc:docMk/>
            <pc:sldMk cId="1016442478" sldId="263"/>
            <ac:spMk id="45" creationId="{CEA13C66-82C1-44AF-972B-8F5CCA41B6D9}"/>
          </ac:spMkLst>
        </pc:spChg>
        <pc:spChg chg="del">
          <ac:chgData name="Правиков Максим" userId="e93c3df319380ee8" providerId="Windows Live" clId="Web-{DE571448-E441-4ED9-B8B2-14ABE33D16D4}" dt="2022-10-29T10:12:36.065" v="452"/>
          <ac:spMkLst>
            <pc:docMk/>
            <pc:sldMk cId="1016442478" sldId="263"/>
            <ac:spMk id="47" creationId="{9DB36437-FE59-457E-91A7-396BBD3C9C6A}"/>
          </ac:spMkLst>
        </pc:spChg>
        <pc:spChg chg="del">
          <ac:chgData name="Правиков Максим" userId="e93c3df319380ee8" providerId="Windows Live" clId="Web-{DE571448-E441-4ED9-B8B2-14ABE33D16D4}" dt="2022-10-29T10:12:36.065" v="452"/>
          <ac:spMkLst>
            <pc:docMk/>
            <pc:sldMk cId="1016442478" sldId="263"/>
            <ac:spMk id="49" creationId="{844D3693-2EFE-4667-89D5-47E2D5920912}"/>
          </ac:spMkLst>
        </pc:spChg>
        <pc:spChg chg="del">
          <ac:chgData name="Правиков Максим" userId="e93c3df319380ee8" providerId="Windows Live" clId="Web-{DE571448-E441-4ED9-B8B2-14ABE33D16D4}" dt="2022-10-29T10:12:36.065" v="452"/>
          <ac:spMkLst>
            <pc:docMk/>
            <pc:sldMk cId="1016442478" sldId="263"/>
            <ac:spMk id="51" creationId="{C21FD796-9CD0-404D-8DF5-5274C0BCC754}"/>
          </ac:spMkLst>
        </pc:spChg>
        <pc:picChg chg="add del">
          <ac:chgData name="Правиков Максим" userId="e93c3df319380ee8" providerId="Windows Live" clId="Web-{DE571448-E441-4ED9-B8B2-14ABE33D16D4}" dt="2022-10-29T10:13:32.785" v="460"/>
          <ac:picMkLst>
            <pc:docMk/>
            <pc:sldMk cId="1016442478" sldId="263"/>
            <ac:picMk id="4" creationId="{38835F29-FE43-04EE-B46E-7E8ABF17DCD6}"/>
          </ac:picMkLst>
        </pc:picChg>
      </pc:sldChg>
      <pc:sldChg chg="addSp delSp modSp new mod ord setBg modClrScheme delDesignElem chgLayout">
        <pc:chgData name="Правиков Максим" userId="e93c3df319380ee8" providerId="Windows Live" clId="Web-{DE571448-E441-4ED9-B8B2-14ABE33D16D4}" dt="2022-10-29T10:15:29.460" v="469" actId="20577"/>
        <pc:sldMkLst>
          <pc:docMk/>
          <pc:sldMk cId="1141952715" sldId="264"/>
        </pc:sldMkLst>
        <pc:spChg chg="mod ord">
          <ac:chgData name="Правиков Максим" userId="e93c3df319380ee8" providerId="Windows Live" clId="Web-{DE571448-E441-4ED9-B8B2-14ABE33D16D4}" dt="2022-10-29T10:13:42.489" v="462" actId="20577"/>
          <ac:spMkLst>
            <pc:docMk/>
            <pc:sldMk cId="1141952715" sldId="264"/>
            <ac:spMk id="2" creationId="{85620422-E552-FDCC-48B9-312FD328DB56}"/>
          </ac:spMkLst>
        </pc:spChg>
        <pc:spChg chg="mod ord">
          <ac:chgData name="Правиков Максим" userId="e93c3df319380ee8" providerId="Windows Live" clId="Web-{DE571448-E441-4ED9-B8B2-14ABE33D16D4}" dt="2022-10-29T10:15:29.460" v="469" actId="20577"/>
          <ac:spMkLst>
            <pc:docMk/>
            <pc:sldMk cId="1141952715" sldId="264"/>
            <ac:spMk id="3" creationId="{4D0E476D-77F5-B2BF-A06E-2D70A8DC0B0C}"/>
          </ac:spMkLst>
        </pc:spChg>
        <pc:spChg chg="add del">
          <ac:chgData name="Правиков Максим" userId="e93c3df319380ee8" providerId="Windows Live" clId="Web-{DE571448-E441-4ED9-B8B2-14ABE33D16D4}" dt="2022-10-29T10:12:49.112" v="454"/>
          <ac:spMkLst>
            <pc:docMk/>
            <pc:sldMk cId="1141952715" sldId="264"/>
            <ac:spMk id="9" creationId="{48CAE4AE-A9DF-45AF-9A9C-1712BC63418E}"/>
          </ac:spMkLst>
        </pc:spChg>
        <pc:spChg chg="add del">
          <ac:chgData name="Правиков Максим" userId="e93c3df319380ee8" providerId="Windows Live" clId="Web-{DE571448-E441-4ED9-B8B2-14ABE33D16D4}" dt="2022-10-29T10:12:49.112" v="454"/>
          <ac:spMkLst>
            <pc:docMk/>
            <pc:sldMk cId="1141952715" sldId="264"/>
            <ac:spMk id="34" creationId="{E972DE0D-2E53-4159-ABD3-C601524262C2}"/>
          </ac:spMkLst>
        </pc:spChg>
        <pc:grpChg chg="add del">
          <ac:chgData name="Правиков Максим" userId="e93c3df319380ee8" providerId="Windows Live" clId="Web-{DE571448-E441-4ED9-B8B2-14ABE33D16D4}" dt="2022-10-29T10:12:49.112" v="454"/>
          <ac:grpSpMkLst>
            <pc:docMk/>
            <pc:sldMk cId="1141952715" sldId="264"/>
            <ac:grpSpMk id="11" creationId="{6C272060-BC98-4C91-A58F-4DFEC566CF7F}"/>
          </ac:grpSpMkLst>
        </pc:grpChg>
        <pc:picChg chg="add mod">
          <ac:chgData name="Правиков Максим" userId="e93c3df319380ee8" providerId="Windows Live" clId="Web-{DE571448-E441-4ED9-B8B2-14ABE33D16D4}" dt="2022-10-29T10:12:42.784" v="453"/>
          <ac:picMkLst>
            <pc:docMk/>
            <pc:sldMk cId="1141952715" sldId="264"/>
            <ac:picMk id="4" creationId="{CF44EC9F-4A13-6372-3288-CBB2EE86591C}"/>
          </ac:picMkLst>
        </pc:picChg>
      </pc:sldChg>
      <pc:sldChg chg="addSp delSp modSp new mod setBg modClrScheme chgLayout">
        <pc:chgData name="Правиков Максим" userId="e93c3df319380ee8" providerId="Windows Live" clId="Web-{DE571448-E441-4ED9-B8B2-14ABE33D16D4}" dt="2022-10-29T10:20:51.389" v="601" actId="20577"/>
        <pc:sldMkLst>
          <pc:docMk/>
          <pc:sldMk cId="349518350" sldId="265"/>
        </pc:sldMkLst>
        <pc:spChg chg="mod ord">
          <ac:chgData name="Правиков Максим" userId="e93c3df319380ee8" providerId="Windows Live" clId="Web-{DE571448-E441-4ED9-B8B2-14ABE33D16D4}" dt="2022-10-29T10:20:05.529" v="599"/>
          <ac:spMkLst>
            <pc:docMk/>
            <pc:sldMk cId="349518350" sldId="265"/>
            <ac:spMk id="2" creationId="{7B3374ED-C119-B9B5-9524-BDA5E5FB7F04}"/>
          </ac:spMkLst>
        </pc:spChg>
        <pc:spChg chg="add del mod ord">
          <ac:chgData name="Правиков Максим" userId="e93c3df319380ee8" providerId="Windows Live" clId="Web-{DE571448-E441-4ED9-B8B2-14ABE33D16D4}" dt="2022-10-29T10:20:05.529" v="599"/>
          <ac:spMkLst>
            <pc:docMk/>
            <pc:sldMk cId="349518350" sldId="265"/>
            <ac:spMk id="3" creationId="{E5EC7A27-724E-218D-B725-C3C36056C876}"/>
          </ac:spMkLst>
        </pc:spChg>
        <pc:spChg chg="add">
          <ac:chgData name="Правиков Максим" userId="e93c3df319380ee8" providerId="Windows Live" clId="Web-{DE571448-E441-4ED9-B8B2-14ABE33D16D4}" dt="2022-10-29T10:20:05.529" v="599"/>
          <ac:spMkLst>
            <pc:docMk/>
            <pc:sldMk cId="349518350" sldId="265"/>
            <ac:spMk id="8" creationId="{46D6306C-ED4F-4AAE-B4A5-EEA6AFAD726E}"/>
          </ac:spMkLst>
        </pc:spChg>
        <pc:spChg chg="add del">
          <ac:chgData name="Правиков Максим" userId="e93c3df319380ee8" providerId="Windows Live" clId="Web-{DE571448-E441-4ED9-B8B2-14ABE33D16D4}" dt="2022-10-29T10:19:52.841" v="596"/>
          <ac:spMkLst>
            <pc:docMk/>
            <pc:sldMk cId="349518350" sldId="265"/>
            <ac:spMk id="9" creationId="{2B566528-1B12-4246-9431-5C2D7D081168}"/>
          </ac:spMkLst>
        </pc:spChg>
        <pc:spChg chg="add">
          <ac:chgData name="Правиков Максим" userId="e93c3df319380ee8" providerId="Windows Live" clId="Web-{DE571448-E441-4ED9-B8B2-14ABE33D16D4}" dt="2022-10-29T10:20:05.529" v="599"/>
          <ac:spMkLst>
            <pc:docMk/>
            <pc:sldMk cId="349518350" sldId="265"/>
            <ac:spMk id="10" creationId="{0EC5361D-F897-4856-B945-0455A365EB24}"/>
          </ac:spMkLst>
        </pc:spChg>
        <pc:spChg chg="add del">
          <ac:chgData name="Правиков Максим" userId="e93c3df319380ee8" providerId="Windows Live" clId="Web-{DE571448-E441-4ED9-B8B2-14ABE33D16D4}" dt="2022-10-29T10:19:52.841" v="596"/>
          <ac:spMkLst>
            <pc:docMk/>
            <pc:sldMk cId="349518350" sldId="265"/>
            <ac:spMk id="11" creationId="{2E80C965-DB6D-4F81-9E9E-B027384D0BD6}"/>
          </ac:spMkLst>
        </pc:spChg>
        <pc:spChg chg="add">
          <ac:chgData name="Правиков Максим" userId="e93c3df319380ee8" providerId="Windows Live" clId="Web-{DE571448-E441-4ED9-B8B2-14ABE33D16D4}" dt="2022-10-29T10:20:05.529" v="599"/>
          <ac:spMkLst>
            <pc:docMk/>
            <pc:sldMk cId="349518350" sldId="265"/>
            <ac:spMk id="12" creationId="{4508C0C5-2268-42B5-B3C8-4D0899E05F8C}"/>
          </ac:spMkLst>
        </pc:spChg>
        <pc:spChg chg="add del">
          <ac:chgData name="Правиков Максим" userId="e93c3df319380ee8" providerId="Windows Live" clId="Web-{DE571448-E441-4ED9-B8B2-14ABE33D16D4}" dt="2022-10-29T10:19:52.841" v="596"/>
          <ac:spMkLst>
            <pc:docMk/>
            <pc:sldMk cId="349518350" sldId="265"/>
            <ac:spMk id="13" creationId="{A580F890-B085-4E95-96AA-55AEBEC5CE6E}"/>
          </ac:spMkLst>
        </pc:spChg>
        <pc:spChg chg="add">
          <ac:chgData name="Правиков Максим" userId="e93c3df319380ee8" providerId="Windows Live" clId="Web-{DE571448-E441-4ED9-B8B2-14ABE33D16D4}" dt="2022-10-29T10:20:05.529" v="599"/>
          <ac:spMkLst>
            <pc:docMk/>
            <pc:sldMk cId="349518350" sldId="265"/>
            <ac:spMk id="14" creationId="{141ACBDB-38F8-4B34-8183-BD95B4E55A62}"/>
          </ac:spMkLst>
        </pc:spChg>
        <pc:spChg chg="add del">
          <ac:chgData name="Правиков Максим" userId="e93c3df319380ee8" providerId="Windows Live" clId="Web-{DE571448-E441-4ED9-B8B2-14ABE33D16D4}" dt="2022-10-29T10:19:52.841" v="596"/>
          <ac:spMkLst>
            <pc:docMk/>
            <pc:sldMk cId="349518350" sldId="265"/>
            <ac:spMk id="15" creationId="{D3F51FEB-38FB-4F6C-9F7B-2F2AFAB65463}"/>
          </ac:spMkLst>
        </pc:spChg>
        <pc:spChg chg="add">
          <ac:chgData name="Правиков Максим" userId="e93c3df319380ee8" providerId="Windows Live" clId="Web-{DE571448-E441-4ED9-B8B2-14ABE33D16D4}" dt="2022-10-29T10:20:05.529" v="599"/>
          <ac:spMkLst>
            <pc:docMk/>
            <pc:sldMk cId="349518350" sldId="265"/>
            <ac:spMk id="16" creationId="{DE00DB52-3455-4E2F-867B-A6D0516E175B}"/>
          </ac:spMkLst>
        </pc:spChg>
        <pc:spChg chg="add del">
          <ac:chgData name="Правиков Максим" userId="e93c3df319380ee8" providerId="Windows Live" clId="Web-{DE571448-E441-4ED9-B8B2-14ABE33D16D4}" dt="2022-10-29T10:19:52.841" v="596"/>
          <ac:spMkLst>
            <pc:docMk/>
            <pc:sldMk cId="349518350" sldId="265"/>
            <ac:spMk id="17" creationId="{1E547BA6-BAE0-43BB-A7CA-60F69CE252F0}"/>
          </ac:spMkLst>
        </pc:spChg>
        <pc:spChg chg="add">
          <ac:chgData name="Правиков Максим" userId="e93c3df319380ee8" providerId="Windows Live" clId="Web-{DE571448-E441-4ED9-B8B2-14ABE33D16D4}" dt="2022-10-29T10:20:05.529" v="599"/>
          <ac:spMkLst>
            <pc:docMk/>
            <pc:sldMk cId="349518350" sldId="265"/>
            <ac:spMk id="18" creationId="{9E914C83-E0D8-4953-92D5-169D28CB43AE}"/>
          </ac:spMkLst>
        </pc:spChg>
        <pc:spChg chg="add del">
          <ac:chgData name="Правиков Максим" userId="e93c3df319380ee8" providerId="Windows Live" clId="Web-{DE571448-E441-4ED9-B8B2-14ABE33D16D4}" dt="2022-10-29T10:20:05.513" v="598"/>
          <ac:spMkLst>
            <pc:docMk/>
            <pc:sldMk cId="349518350" sldId="265"/>
            <ac:spMk id="19" creationId="{2B566528-1B12-4246-9431-5C2D7D081168}"/>
          </ac:spMkLst>
        </pc:spChg>
        <pc:spChg chg="add del">
          <ac:chgData name="Правиков Максим" userId="e93c3df319380ee8" providerId="Windows Live" clId="Web-{DE571448-E441-4ED9-B8B2-14ABE33D16D4}" dt="2022-10-29T10:20:05.513" v="598"/>
          <ac:spMkLst>
            <pc:docMk/>
            <pc:sldMk cId="349518350" sldId="265"/>
            <ac:spMk id="20" creationId="{2E80C965-DB6D-4F81-9E9E-B027384D0BD6}"/>
          </ac:spMkLst>
        </pc:spChg>
        <pc:spChg chg="add del">
          <ac:chgData name="Правиков Максим" userId="e93c3df319380ee8" providerId="Windows Live" clId="Web-{DE571448-E441-4ED9-B8B2-14ABE33D16D4}" dt="2022-10-29T10:20:05.513" v="598"/>
          <ac:spMkLst>
            <pc:docMk/>
            <pc:sldMk cId="349518350" sldId="265"/>
            <ac:spMk id="21" creationId="{A580F890-B085-4E95-96AA-55AEBEC5CE6E}"/>
          </ac:spMkLst>
        </pc:spChg>
        <pc:spChg chg="add del">
          <ac:chgData name="Правиков Максим" userId="e93c3df319380ee8" providerId="Windows Live" clId="Web-{DE571448-E441-4ED9-B8B2-14ABE33D16D4}" dt="2022-10-29T10:20:05.513" v="598"/>
          <ac:spMkLst>
            <pc:docMk/>
            <pc:sldMk cId="349518350" sldId="265"/>
            <ac:spMk id="22" creationId="{D3F51FEB-38FB-4F6C-9F7B-2F2AFAB65463}"/>
          </ac:spMkLst>
        </pc:spChg>
        <pc:spChg chg="add del">
          <ac:chgData name="Правиков Максим" userId="e93c3df319380ee8" providerId="Windows Live" clId="Web-{DE571448-E441-4ED9-B8B2-14ABE33D16D4}" dt="2022-10-29T10:20:05.513" v="598"/>
          <ac:spMkLst>
            <pc:docMk/>
            <pc:sldMk cId="349518350" sldId="265"/>
            <ac:spMk id="23" creationId="{1E547BA6-BAE0-43BB-A7CA-60F69CE252F0}"/>
          </ac:spMkLst>
        </pc:spChg>
        <pc:spChg chg="add mod">
          <ac:chgData name="Правиков Максим" userId="e93c3df319380ee8" providerId="Windows Live" clId="Web-{DE571448-E441-4ED9-B8B2-14ABE33D16D4}" dt="2022-10-29T10:20:51.389" v="601" actId="20577"/>
          <ac:spMkLst>
            <pc:docMk/>
            <pc:sldMk cId="349518350" sldId="265"/>
            <ac:spMk id="26" creationId="{E5EC7A27-724E-218D-B725-C3C36056C876}"/>
          </ac:spMkLst>
        </pc:spChg>
        <pc:spChg chg="add">
          <ac:chgData name="Правиков Максим" userId="e93c3df319380ee8" providerId="Windows Live" clId="Web-{DE571448-E441-4ED9-B8B2-14ABE33D16D4}" dt="2022-10-29T10:20:05.529" v="599"/>
          <ac:spMkLst>
            <pc:docMk/>
            <pc:sldMk cId="349518350" sldId="265"/>
            <ac:spMk id="27" creationId="{3512E083-F550-46AF-8490-767ECFD00CB7}"/>
          </ac:spMkLst>
        </pc:spChg>
        <pc:graphicFrameChg chg="add del">
          <ac:chgData name="Правиков Максим" userId="e93c3df319380ee8" providerId="Windows Live" clId="Web-{DE571448-E441-4ED9-B8B2-14ABE33D16D4}" dt="2022-10-29T10:19:52.841" v="596"/>
          <ac:graphicFrameMkLst>
            <pc:docMk/>
            <pc:sldMk cId="349518350" sldId="265"/>
            <ac:graphicFrameMk id="5" creationId="{C78806EE-2B4D-5391-7292-3F03D26221D1}"/>
          </ac:graphicFrameMkLst>
        </pc:graphicFrameChg>
        <pc:graphicFrameChg chg="add del">
          <ac:chgData name="Правиков Максим" userId="e93c3df319380ee8" providerId="Windows Live" clId="Web-{DE571448-E441-4ED9-B8B2-14ABE33D16D4}" dt="2022-10-29T10:20:05.513" v="598"/>
          <ac:graphicFrameMkLst>
            <pc:docMk/>
            <pc:sldMk cId="349518350" sldId="265"/>
            <ac:graphicFrameMk id="24" creationId="{5AC54675-D057-9363-A03D-06605DE7B768}"/>
          </ac:graphicFrameMkLst>
        </pc:graphicFrameChg>
      </pc:sldChg>
      <pc:sldMasterChg chg="del delSldLayout">
        <pc:chgData name="Правиков Максим" userId="e93c3df319380ee8" providerId="Windows Live" clId="Web-{DE571448-E441-4ED9-B8B2-14ABE33D16D4}" dt="2022-10-29T10:12:36.065" v="452"/>
        <pc:sldMasterMkLst>
          <pc:docMk/>
          <pc:sldMasterMk cId="3096533779" sldId="2147483750"/>
        </pc:sldMasterMkLst>
        <pc:sldLayoutChg chg="del">
          <pc:chgData name="Правиков Максим" userId="e93c3df319380ee8" providerId="Windows Live" clId="Web-{DE571448-E441-4ED9-B8B2-14ABE33D16D4}" dt="2022-10-29T10:12:36.065" v="452"/>
          <pc:sldLayoutMkLst>
            <pc:docMk/>
            <pc:sldMasterMk cId="3096533779" sldId="2147483750"/>
            <pc:sldLayoutMk cId="3018513853" sldId="2147483751"/>
          </pc:sldLayoutMkLst>
        </pc:sldLayoutChg>
        <pc:sldLayoutChg chg="del">
          <pc:chgData name="Правиков Максим" userId="e93c3df319380ee8" providerId="Windows Live" clId="Web-{DE571448-E441-4ED9-B8B2-14ABE33D16D4}" dt="2022-10-29T10:12:36.065" v="452"/>
          <pc:sldLayoutMkLst>
            <pc:docMk/>
            <pc:sldMasterMk cId="3096533779" sldId="2147483750"/>
            <pc:sldLayoutMk cId="1756506542" sldId="2147483752"/>
          </pc:sldLayoutMkLst>
        </pc:sldLayoutChg>
        <pc:sldLayoutChg chg="del">
          <pc:chgData name="Правиков Максим" userId="e93c3df319380ee8" providerId="Windows Live" clId="Web-{DE571448-E441-4ED9-B8B2-14ABE33D16D4}" dt="2022-10-29T10:12:36.065" v="452"/>
          <pc:sldLayoutMkLst>
            <pc:docMk/>
            <pc:sldMasterMk cId="3096533779" sldId="2147483750"/>
            <pc:sldLayoutMk cId="3757033384" sldId="2147483753"/>
          </pc:sldLayoutMkLst>
        </pc:sldLayoutChg>
        <pc:sldLayoutChg chg="del">
          <pc:chgData name="Правиков Максим" userId="e93c3df319380ee8" providerId="Windows Live" clId="Web-{DE571448-E441-4ED9-B8B2-14ABE33D16D4}" dt="2022-10-29T10:12:36.065" v="452"/>
          <pc:sldLayoutMkLst>
            <pc:docMk/>
            <pc:sldMasterMk cId="3096533779" sldId="2147483750"/>
            <pc:sldLayoutMk cId="4287144146" sldId="2147483754"/>
          </pc:sldLayoutMkLst>
        </pc:sldLayoutChg>
        <pc:sldLayoutChg chg="del">
          <pc:chgData name="Правиков Максим" userId="e93c3df319380ee8" providerId="Windows Live" clId="Web-{DE571448-E441-4ED9-B8B2-14ABE33D16D4}" dt="2022-10-29T10:12:36.065" v="452"/>
          <pc:sldLayoutMkLst>
            <pc:docMk/>
            <pc:sldMasterMk cId="3096533779" sldId="2147483750"/>
            <pc:sldLayoutMk cId="3926876272" sldId="2147483755"/>
          </pc:sldLayoutMkLst>
        </pc:sldLayoutChg>
        <pc:sldLayoutChg chg="del">
          <pc:chgData name="Правиков Максим" userId="e93c3df319380ee8" providerId="Windows Live" clId="Web-{DE571448-E441-4ED9-B8B2-14ABE33D16D4}" dt="2022-10-29T10:12:36.065" v="452"/>
          <pc:sldLayoutMkLst>
            <pc:docMk/>
            <pc:sldMasterMk cId="3096533779" sldId="2147483750"/>
            <pc:sldLayoutMk cId="178771913" sldId="2147483756"/>
          </pc:sldLayoutMkLst>
        </pc:sldLayoutChg>
        <pc:sldLayoutChg chg="del">
          <pc:chgData name="Правиков Максим" userId="e93c3df319380ee8" providerId="Windows Live" clId="Web-{DE571448-E441-4ED9-B8B2-14ABE33D16D4}" dt="2022-10-29T10:12:36.065" v="452"/>
          <pc:sldLayoutMkLst>
            <pc:docMk/>
            <pc:sldMasterMk cId="3096533779" sldId="2147483750"/>
            <pc:sldLayoutMk cId="604779814" sldId="2147483757"/>
          </pc:sldLayoutMkLst>
        </pc:sldLayoutChg>
        <pc:sldLayoutChg chg="del">
          <pc:chgData name="Правиков Максим" userId="e93c3df319380ee8" providerId="Windows Live" clId="Web-{DE571448-E441-4ED9-B8B2-14ABE33D16D4}" dt="2022-10-29T10:12:36.065" v="452"/>
          <pc:sldLayoutMkLst>
            <pc:docMk/>
            <pc:sldMasterMk cId="3096533779" sldId="2147483750"/>
            <pc:sldLayoutMk cId="1892583874" sldId="2147483758"/>
          </pc:sldLayoutMkLst>
        </pc:sldLayoutChg>
        <pc:sldLayoutChg chg="del">
          <pc:chgData name="Правиков Максим" userId="e93c3df319380ee8" providerId="Windows Live" clId="Web-{DE571448-E441-4ED9-B8B2-14ABE33D16D4}" dt="2022-10-29T10:12:36.065" v="452"/>
          <pc:sldLayoutMkLst>
            <pc:docMk/>
            <pc:sldMasterMk cId="3096533779" sldId="2147483750"/>
            <pc:sldLayoutMk cId="684328177" sldId="2147483759"/>
          </pc:sldLayoutMkLst>
        </pc:sldLayoutChg>
        <pc:sldLayoutChg chg="del">
          <pc:chgData name="Правиков Максим" userId="e93c3df319380ee8" providerId="Windows Live" clId="Web-{DE571448-E441-4ED9-B8B2-14ABE33D16D4}" dt="2022-10-29T10:12:36.065" v="452"/>
          <pc:sldLayoutMkLst>
            <pc:docMk/>
            <pc:sldMasterMk cId="3096533779" sldId="2147483750"/>
            <pc:sldLayoutMk cId="1999399571" sldId="2147483760"/>
          </pc:sldLayoutMkLst>
        </pc:sldLayoutChg>
        <pc:sldLayoutChg chg="del">
          <pc:chgData name="Правиков Максим" userId="e93c3df319380ee8" providerId="Windows Live" clId="Web-{DE571448-E441-4ED9-B8B2-14ABE33D16D4}" dt="2022-10-29T10:12:36.065" v="452"/>
          <pc:sldLayoutMkLst>
            <pc:docMk/>
            <pc:sldMasterMk cId="3096533779" sldId="2147483750"/>
            <pc:sldLayoutMk cId="3104783095" sldId="2147483761"/>
          </pc:sldLayoutMkLst>
        </pc:sldLayoutChg>
      </pc:sldMasterChg>
      <pc:sldMasterChg chg="add del addSldLayout delSldLayout modSldLayout">
        <pc:chgData name="Правиков Максим" userId="e93c3df319380ee8" providerId="Windows Live" clId="Web-{DE571448-E441-4ED9-B8B2-14ABE33D16D4}" dt="2022-10-29T10:12:49.112" v="454"/>
        <pc:sldMasterMkLst>
          <pc:docMk/>
          <pc:sldMasterMk cId="4040638341" sldId="2147483762"/>
        </pc:sldMasterMkLst>
        <pc:sldLayoutChg chg="add del mod replId">
          <pc:chgData name="Правиков Максим" userId="e93c3df319380ee8" providerId="Windows Live" clId="Web-{DE571448-E441-4ED9-B8B2-14ABE33D16D4}" dt="2022-10-29T10:12:49.112" v="454"/>
          <pc:sldLayoutMkLst>
            <pc:docMk/>
            <pc:sldMasterMk cId="4040638341" sldId="2147483762"/>
            <pc:sldLayoutMk cId="4058339536" sldId="2147483763"/>
          </pc:sldLayoutMkLst>
        </pc:sldLayoutChg>
        <pc:sldLayoutChg chg="add del mod replId">
          <pc:chgData name="Правиков Максим" userId="e93c3df319380ee8" providerId="Windows Live" clId="Web-{DE571448-E441-4ED9-B8B2-14ABE33D16D4}" dt="2022-10-29T10:12:49.112" v="454"/>
          <pc:sldLayoutMkLst>
            <pc:docMk/>
            <pc:sldMasterMk cId="4040638341" sldId="2147483762"/>
            <pc:sldLayoutMk cId="1833181102" sldId="2147483764"/>
          </pc:sldLayoutMkLst>
        </pc:sldLayoutChg>
        <pc:sldLayoutChg chg="add del mod replId">
          <pc:chgData name="Правиков Максим" userId="e93c3df319380ee8" providerId="Windows Live" clId="Web-{DE571448-E441-4ED9-B8B2-14ABE33D16D4}" dt="2022-10-29T10:12:49.112" v="454"/>
          <pc:sldLayoutMkLst>
            <pc:docMk/>
            <pc:sldMasterMk cId="4040638341" sldId="2147483762"/>
            <pc:sldLayoutMk cId="3582839552" sldId="2147483765"/>
          </pc:sldLayoutMkLst>
        </pc:sldLayoutChg>
        <pc:sldLayoutChg chg="add del mod replId">
          <pc:chgData name="Правиков Максим" userId="e93c3df319380ee8" providerId="Windows Live" clId="Web-{DE571448-E441-4ED9-B8B2-14ABE33D16D4}" dt="2022-10-29T10:12:49.112" v="454"/>
          <pc:sldLayoutMkLst>
            <pc:docMk/>
            <pc:sldMasterMk cId="4040638341" sldId="2147483762"/>
            <pc:sldLayoutMk cId="3965942501" sldId="2147483766"/>
          </pc:sldLayoutMkLst>
        </pc:sldLayoutChg>
        <pc:sldLayoutChg chg="add del mod replId">
          <pc:chgData name="Правиков Максим" userId="e93c3df319380ee8" providerId="Windows Live" clId="Web-{DE571448-E441-4ED9-B8B2-14ABE33D16D4}" dt="2022-10-29T10:12:49.112" v="454"/>
          <pc:sldLayoutMkLst>
            <pc:docMk/>
            <pc:sldMasterMk cId="4040638341" sldId="2147483762"/>
            <pc:sldLayoutMk cId="1030009354" sldId="2147483767"/>
          </pc:sldLayoutMkLst>
        </pc:sldLayoutChg>
        <pc:sldLayoutChg chg="add del mod replId">
          <pc:chgData name="Правиков Максим" userId="e93c3df319380ee8" providerId="Windows Live" clId="Web-{DE571448-E441-4ED9-B8B2-14ABE33D16D4}" dt="2022-10-29T10:12:49.112" v="454"/>
          <pc:sldLayoutMkLst>
            <pc:docMk/>
            <pc:sldMasterMk cId="4040638341" sldId="2147483762"/>
            <pc:sldLayoutMk cId="1635141364" sldId="2147483768"/>
          </pc:sldLayoutMkLst>
        </pc:sldLayoutChg>
        <pc:sldLayoutChg chg="add del mod replId">
          <pc:chgData name="Правиков Максим" userId="e93c3df319380ee8" providerId="Windows Live" clId="Web-{DE571448-E441-4ED9-B8B2-14ABE33D16D4}" dt="2022-10-29T10:12:49.112" v="454"/>
          <pc:sldLayoutMkLst>
            <pc:docMk/>
            <pc:sldMasterMk cId="4040638341" sldId="2147483762"/>
            <pc:sldLayoutMk cId="1239844351" sldId="2147483769"/>
          </pc:sldLayoutMkLst>
        </pc:sldLayoutChg>
        <pc:sldLayoutChg chg="add del mod replId">
          <pc:chgData name="Правиков Максим" userId="e93c3df319380ee8" providerId="Windows Live" clId="Web-{DE571448-E441-4ED9-B8B2-14ABE33D16D4}" dt="2022-10-29T10:12:49.112" v="454"/>
          <pc:sldLayoutMkLst>
            <pc:docMk/>
            <pc:sldMasterMk cId="4040638341" sldId="2147483762"/>
            <pc:sldLayoutMk cId="2057413779" sldId="2147483770"/>
          </pc:sldLayoutMkLst>
        </pc:sldLayoutChg>
        <pc:sldLayoutChg chg="add del mod replId">
          <pc:chgData name="Правиков Максим" userId="e93c3df319380ee8" providerId="Windows Live" clId="Web-{DE571448-E441-4ED9-B8B2-14ABE33D16D4}" dt="2022-10-29T10:12:49.112" v="454"/>
          <pc:sldLayoutMkLst>
            <pc:docMk/>
            <pc:sldMasterMk cId="4040638341" sldId="2147483762"/>
            <pc:sldLayoutMk cId="4163519196" sldId="2147483771"/>
          </pc:sldLayoutMkLst>
        </pc:sldLayoutChg>
        <pc:sldLayoutChg chg="add del mod replId">
          <pc:chgData name="Правиков Максим" userId="e93c3df319380ee8" providerId="Windows Live" clId="Web-{DE571448-E441-4ED9-B8B2-14ABE33D16D4}" dt="2022-10-29T10:12:49.112" v="454"/>
          <pc:sldLayoutMkLst>
            <pc:docMk/>
            <pc:sldMasterMk cId="4040638341" sldId="2147483762"/>
            <pc:sldLayoutMk cId="3125171283" sldId="2147483772"/>
          </pc:sldLayoutMkLst>
        </pc:sldLayoutChg>
        <pc:sldLayoutChg chg="add del mod replId">
          <pc:chgData name="Правиков Максим" userId="e93c3df319380ee8" providerId="Windows Live" clId="Web-{DE571448-E441-4ED9-B8B2-14ABE33D16D4}" dt="2022-10-29T10:12:49.112" v="454"/>
          <pc:sldLayoutMkLst>
            <pc:docMk/>
            <pc:sldMasterMk cId="4040638341" sldId="2147483762"/>
            <pc:sldLayoutMk cId="3623708925" sldId="2147483773"/>
          </pc:sldLayoutMkLst>
        </pc:sldLayoutChg>
      </pc:sldMasterChg>
      <pc:sldMasterChg chg="add addSldLayout modSldLayout">
        <pc:chgData name="Правиков Максим" userId="e93c3df319380ee8" providerId="Windows Live" clId="Web-{DE571448-E441-4ED9-B8B2-14ABE33D16D4}" dt="2022-10-29T10:12:49.112" v="454"/>
        <pc:sldMasterMkLst>
          <pc:docMk/>
          <pc:sldMasterMk cId="1112172038" sldId="2147483774"/>
        </pc:sldMasterMkLst>
        <pc:sldLayoutChg chg="add mod replId">
          <pc:chgData name="Правиков Максим" userId="e93c3df319380ee8" providerId="Windows Live" clId="Web-{DE571448-E441-4ED9-B8B2-14ABE33D16D4}" dt="2022-10-29T10:12:49.112" v="454"/>
          <pc:sldLayoutMkLst>
            <pc:docMk/>
            <pc:sldMasterMk cId="1112172038" sldId="2147483774"/>
            <pc:sldLayoutMk cId="3728194193" sldId="2147483775"/>
          </pc:sldLayoutMkLst>
        </pc:sldLayoutChg>
        <pc:sldLayoutChg chg="add mod replId">
          <pc:chgData name="Правиков Максим" userId="e93c3df319380ee8" providerId="Windows Live" clId="Web-{DE571448-E441-4ED9-B8B2-14ABE33D16D4}" dt="2022-10-29T10:12:49.112" v="454"/>
          <pc:sldLayoutMkLst>
            <pc:docMk/>
            <pc:sldMasterMk cId="1112172038" sldId="2147483774"/>
            <pc:sldLayoutMk cId="1228684022" sldId="2147483776"/>
          </pc:sldLayoutMkLst>
        </pc:sldLayoutChg>
        <pc:sldLayoutChg chg="add mod replId">
          <pc:chgData name="Правиков Максим" userId="e93c3df319380ee8" providerId="Windows Live" clId="Web-{DE571448-E441-4ED9-B8B2-14ABE33D16D4}" dt="2022-10-29T10:12:49.112" v="454"/>
          <pc:sldLayoutMkLst>
            <pc:docMk/>
            <pc:sldMasterMk cId="1112172038" sldId="2147483774"/>
            <pc:sldLayoutMk cId="4132991145" sldId="2147483777"/>
          </pc:sldLayoutMkLst>
        </pc:sldLayoutChg>
        <pc:sldLayoutChg chg="add mod replId">
          <pc:chgData name="Правиков Максим" userId="e93c3df319380ee8" providerId="Windows Live" clId="Web-{DE571448-E441-4ED9-B8B2-14ABE33D16D4}" dt="2022-10-29T10:12:49.112" v="454"/>
          <pc:sldLayoutMkLst>
            <pc:docMk/>
            <pc:sldMasterMk cId="1112172038" sldId="2147483774"/>
            <pc:sldLayoutMk cId="2515784494" sldId="2147483778"/>
          </pc:sldLayoutMkLst>
        </pc:sldLayoutChg>
        <pc:sldLayoutChg chg="add mod replId">
          <pc:chgData name="Правиков Максим" userId="e93c3df319380ee8" providerId="Windows Live" clId="Web-{DE571448-E441-4ED9-B8B2-14ABE33D16D4}" dt="2022-10-29T10:12:49.112" v="454"/>
          <pc:sldLayoutMkLst>
            <pc:docMk/>
            <pc:sldMasterMk cId="1112172038" sldId="2147483774"/>
            <pc:sldLayoutMk cId="2276788460" sldId="2147483779"/>
          </pc:sldLayoutMkLst>
        </pc:sldLayoutChg>
        <pc:sldLayoutChg chg="add mod replId">
          <pc:chgData name="Правиков Максим" userId="e93c3df319380ee8" providerId="Windows Live" clId="Web-{DE571448-E441-4ED9-B8B2-14ABE33D16D4}" dt="2022-10-29T10:12:49.112" v="454"/>
          <pc:sldLayoutMkLst>
            <pc:docMk/>
            <pc:sldMasterMk cId="1112172038" sldId="2147483774"/>
            <pc:sldLayoutMk cId="3868721146" sldId="2147483780"/>
          </pc:sldLayoutMkLst>
        </pc:sldLayoutChg>
        <pc:sldLayoutChg chg="add mod replId">
          <pc:chgData name="Правиков Максим" userId="e93c3df319380ee8" providerId="Windows Live" clId="Web-{DE571448-E441-4ED9-B8B2-14ABE33D16D4}" dt="2022-10-29T10:12:49.112" v="454"/>
          <pc:sldLayoutMkLst>
            <pc:docMk/>
            <pc:sldMasterMk cId="1112172038" sldId="2147483774"/>
            <pc:sldLayoutMk cId="2718329924" sldId="2147483781"/>
          </pc:sldLayoutMkLst>
        </pc:sldLayoutChg>
        <pc:sldLayoutChg chg="add mod replId">
          <pc:chgData name="Правиков Максим" userId="e93c3df319380ee8" providerId="Windows Live" clId="Web-{DE571448-E441-4ED9-B8B2-14ABE33D16D4}" dt="2022-10-29T10:12:49.112" v="454"/>
          <pc:sldLayoutMkLst>
            <pc:docMk/>
            <pc:sldMasterMk cId="1112172038" sldId="2147483774"/>
            <pc:sldLayoutMk cId="480724742" sldId="2147483782"/>
          </pc:sldLayoutMkLst>
        </pc:sldLayoutChg>
        <pc:sldLayoutChg chg="add mod replId">
          <pc:chgData name="Правиков Максим" userId="e93c3df319380ee8" providerId="Windows Live" clId="Web-{DE571448-E441-4ED9-B8B2-14ABE33D16D4}" dt="2022-10-29T10:12:49.112" v="454"/>
          <pc:sldLayoutMkLst>
            <pc:docMk/>
            <pc:sldMasterMk cId="1112172038" sldId="2147483774"/>
            <pc:sldLayoutMk cId="1122507033" sldId="2147483783"/>
          </pc:sldLayoutMkLst>
        </pc:sldLayoutChg>
        <pc:sldLayoutChg chg="add mod replId">
          <pc:chgData name="Правиков Максим" userId="e93c3df319380ee8" providerId="Windows Live" clId="Web-{DE571448-E441-4ED9-B8B2-14ABE33D16D4}" dt="2022-10-29T10:12:49.112" v="454"/>
          <pc:sldLayoutMkLst>
            <pc:docMk/>
            <pc:sldMasterMk cId="1112172038" sldId="2147483774"/>
            <pc:sldLayoutMk cId="890410530" sldId="2147483784"/>
          </pc:sldLayoutMkLst>
        </pc:sldLayoutChg>
        <pc:sldLayoutChg chg="add mod replId">
          <pc:chgData name="Правиков Максим" userId="e93c3df319380ee8" providerId="Windows Live" clId="Web-{DE571448-E441-4ED9-B8B2-14ABE33D16D4}" dt="2022-10-29T10:12:49.112" v="454"/>
          <pc:sldLayoutMkLst>
            <pc:docMk/>
            <pc:sldMasterMk cId="1112172038" sldId="2147483774"/>
            <pc:sldLayoutMk cId="2391757063" sldId="2147483785"/>
          </pc:sldLayoutMkLst>
        </pc:sldLayoutChg>
      </pc:sldMasterChg>
    </pc:docChg>
  </pc:docChgLst>
  <pc:docChgLst>
    <pc:chgData name="Правиков Максим" userId="e93c3df319380ee8" providerId="Windows Live" clId="Web-{9F982F0D-1E62-4DA3-A281-9653EDB9EA62}"/>
    <pc:docChg chg="addSld modSld sldOrd">
      <pc:chgData name="Правиков Максим" userId="e93c3df319380ee8" providerId="Windows Live" clId="Web-{9F982F0D-1E62-4DA3-A281-9653EDB9EA62}" dt="2023-02-03T19:46:23.110" v="599"/>
      <pc:docMkLst>
        <pc:docMk/>
      </pc:docMkLst>
      <pc:sldChg chg="addSp delSp modSp mod setBg addAnim setClrOvrMap">
        <pc:chgData name="Правиков Максим" userId="e93c3df319380ee8" providerId="Windows Live" clId="Web-{9F982F0D-1E62-4DA3-A281-9653EDB9EA62}" dt="2023-02-03T18:36:30.165" v="157" actId="20577"/>
        <pc:sldMkLst>
          <pc:docMk/>
          <pc:sldMk cId="3742595292" sldId="275"/>
        </pc:sldMkLst>
        <pc:spChg chg="mod">
          <ac:chgData name="Правиков Максим" userId="e93c3df319380ee8" providerId="Windows Live" clId="Web-{9F982F0D-1E62-4DA3-A281-9653EDB9EA62}" dt="2023-02-03T18:33:51.957" v="108"/>
          <ac:spMkLst>
            <pc:docMk/>
            <pc:sldMk cId="3742595292" sldId="275"/>
            <ac:spMk id="2" creationId="{F5C8362D-3675-6788-BE54-453EDFC3E676}"/>
          </ac:spMkLst>
        </pc:spChg>
        <pc:spChg chg="add del mod">
          <ac:chgData name="Правиков Максим" userId="e93c3df319380ee8" providerId="Windows Live" clId="Web-{9F982F0D-1E62-4DA3-A281-9653EDB9EA62}" dt="2023-02-03T18:36:30.165" v="157" actId="20577"/>
          <ac:spMkLst>
            <pc:docMk/>
            <pc:sldMk cId="3742595292" sldId="275"/>
            <ac:spMk id="3" creationId="{AD537052-7E08-65C9-29BD-616B37C9ED04}"/>
          </ac:spMkLst>
        </pc:spChg>
        <pc:spChg chg="add">
          <ac:chgData name="Правиков Максим" userId="e93c3df319380ee8" providerId="Windows Live" clId="Web-{9F982F0D-1E62-4DA3-A281-9653EDB9EA62}" dt="2023-02-03T18:33:51.957" v="108"/>
          <ac:spMkLst>
            <pc:docMk/>
            <pc:sldMk cId="3742595292" sldId="275"/>
            <ac:spMk id="10" creationId="{E49CC64F-7275-4E33-961B-0C5CDC439875}"/>
          </ac:spMkLst>
        </pc:spChg>
        <pc:picChg chg="add del mod ord">
          <ac:chgData name="Правиков Максим" userId="e93c3df319380ee8" providerId="Windows Live" clId="Web-{9F982F0D-1E62-4DA3-A281-9653EDB9EA62}" dt="2023-02-03T18:24:06.250" v="21"/>
          <ac:picMkLst>
            <pc:docMk/>
            <pc:sldMk cId="3742595292" sldId="275"/>
            <ac:picMk id="4" creationId="{E524A42D-55E3-D194-075B-C929D6996438}"/>
          </ac:picMkLst>
        </pc:picChg>
        <pc:picChg chg="add mod">
          <ac:chgData name="Правиков Максим" userId="e93c3df319380ee8" providerId="Windows Live" clId="Web-{9F982F0D-1E62-4DA3-A281-9653EDB9EA62}" dt="2023-02-03T18:33:51.957" v="108"/>
          <ac:picMkLst>
            <pc:docMk/>
            <pc:sldMk cId="3742595292" sldId="275"/>
            <ac:picMk id="5" creationId="{D848E01D-BE72-720B-8333-436B1561EE81}"/>
          </ac:picMkLst>
        </pc:picChg>
      </pc:sldChg>
      <pc:sldChg chg="addSp delSp modSp new mod setBg">
        <pc:chgData name="Правиков Максим" userId="e93c3df319380ee8" providerId="Windows Live" clId="Web-{9F982F0D-1E62-4DA3-A281-9653EDB9EA62}" dt="2023-02-03T19:32:29.990" v="406"/>
        <pc:sldMkLst>
          <pc:docMk/>
          <pc:sldMk cId="3387369717" sldId="276"/>
        </pc:sldMkLst>
        <pc:spChg chg="mod">
          <ac:chgData name="Правиков Максим" userId="e93c3df319380ee8" providerId="Windows Live" clId="Web-{9F982F0D-1E62-4DA3-A281-9653EDB9EA62}" dt="2023-02-03T19:32:29.990" v="406"/>
          <ac:spMkLst>
            <pc:docMk/>
            <pc:sldMk cId="3387369717" sldId="276"/>
            <ac:spMk id="2" creationId="{CF23E9BE-09BD-46B5-AE7D-BE9DE0E19B56}"/>
          </ac:spMkLst>
        </pc:spChg>
        <pc:spChg chg="mod">
          <ac:chgData name="Правиков Максим" userId="e93c3df319380ee8" providerId="Windows Live" clId="Web-{9F982F0D-1E62-4DA3-A281-9653EDB9EA62}" dt="2023-02-03T19:32:29.990" v="406"/>
          <ac:spMkLst>
            <pc:docMk/>
            <pc:sldMk cId="3387369717" sldId="276"/>
            <ac:spMk id="3" creationId="{1809DDF4-6345-25E6-E79C-BB978E3A0245}"/>
          </ac:spMkLst>
        </pc:spChg>
        <pc:spChg chg="add del">
          <ac:chgData name="Правиков Максим" userId="e93c3df319380ee8" providerId="Windows Live" clId="Web-{9F982F0D-1E62-4DA3-A281-9653EDB9EA62}" dt="2023-02-03T19:24:53.725" v="343"/>
          <ac:spMkLst>
            <pc:docMk/>
            <pc:sldMk cId="3387369717" sldId="276"/>
            <ac:spMk id="9" creationId="{F13C74B1-5B17-4795-BED0-7140497B445A}"/>
          </ac:spMkLst>
        </pc:spChg>
        <pc:spChg chg="add del">
          <ac:chgData name="Правиков Максим" userId="e93c3df319380ee8" providerId="Windows Live" clId="Web-{9F982F0D-1E62-4DA3-A281-9653EDB9EA62}" dt="2023-02-03T19:24:53.725" v="343"/>
          <ac:spMkLst>
            <pc:docMk/>
            <pc:sldMk cId="3387369717" sldId="276"/>
            <ac:spMk id="11" creationId="{D4974D33-8DC5-464E-8C6D-BE58F0669C17}"/>
          </ac:spMkLst>
        </pc:spChg>
        <pc:spChg chg="add del">
          <ac:chgData name="Правиков Максим" userId="e93c3df319380ee8" providerId="Windows Live" clId="Web-{9F982F0D-1E62-4DA3-A281-9653EDB9EA62}" dt="2023-02-03T19:32:29.990" v="406"/>
          <ac:spMkLst>
            <pc:docMk/>
            <pc:sldMk cId="3387369717" sldId="276"/>
            <ac:spMk id="16" creationId="{D2B783EE-0239-4717-BBEA-8C9EAC61C824}"/>
          </ac:spMkLst>
        </pc:spChg>
        <pc:spChg chg="add del">
          <ac:chgData name="Правиков Максим" userId="e93c3df319380ee8" providerId="Windows Live" clId="Web-{9F982F0D-1E62-4DA3-A281-9653EDB9EA62}" dt="2023-02-03T19:32:29.990" v="406"/>
          <ac:spMkLst>
            <pc:docMk/>
            <pc:sldMk cId="3387369717" sldId="276"/>
            <ac:spMk id="18" creationId="{A7B99495-F43F-4D80-A44F-2CB4764EB90B}"/>
          </ac:spMkLst>
        </pc:spChg>
        <pc:spChg chg="add del">
          <ac:chgData name="Правиков Максим" userId="e93c3df319380ee8" providerId="Windows Live" clId="Web-{9F982F0D-1E62-4DA3-A281-9653EDB9EA62}" dt="2023-02-03T19:32:29.990" v="406"/>
          <ac:spMkLst>
            <pc:docMk/>
            <pc:sldMk cId="3387369717" sldId="276"/>
            <ac:spMk id="20" creationId="{70BEB1E7-2F88-40BC-B73D-42E5B6F80BFC}"/>
          </ac:spMkLst>
        </pc:spChg>
        <pc:spChg chg="add">
          <ac:chgData name="Правиков Максим" userId="e93c3df319380ee8" providerId="Windows Live" clId="Web-{9F982F0D-1E62-4DA3-A281-9653EDB9EA62}" dt="2023-02-03T19:32:29.990" v="406"/>
          <ac:spMkLst>
            <pc:docMk/>
            <pc:sldMk cId="3387369717" sldId="276"/>
            <ac:spMk id="25" creationId="{38468727-63BE-4191-B4A6-C30C82C0E986}"/>
          </ac:spMkLst>
        </pc:spChg>
        <pc:spChg chg="add">
          <ac:chgData name="Правиков Максим" userId="e93c3df319380ee8" providerId="Windows Live" clId="Web-{9F982F0D-1E62-4DA3-A281-9653EDB9EA62}" dt="2023-02-03T19:32:29.990" v="406"/>
          <ac:spMkLst>
            <pc:docMk/>
            <pc:sldMk cId="3387369717" sldId="276"/>
            <ac:spMk id="27" creationId="{9D355BB6-1BB8-4828-B246-CFB31742D7B8}"/>
          </ac:spMkLst>
        </pc:spChg>
        <pc:spChg chg="add">
          <ac:chgData name="Правиков Максим" userId="e93c3df319380ee8" providerId="Windows Live" clId="Web-{9F982F0D-1E62-4DA3-A281-9653EDB9EA62}" dt="2023-02-03T19:32:29.990" v="406"/>
          <ac:spMkLst>
            <pc:docMk/>
            <pc:sldMk cId="3387369717" sldId="276"/>
            <ac:spMk id="29" creationId="{CA52A9B9-B2B3-46F0-9D53-0EFF9905BF8F}"/>
          </ac:spMkLst>
        </pc:spChg>
        <pc:picChg chg="add mod ord">
          <ac:chgData name="Правиков Максим" userId="e93c3df319380ee8" providerId="Windows Live" clId="Web-{9F982F0D-1E62-4DA3-A281-9653EDB9EA62}" dt="2023-02-03T19:32:29.990" v="406"/>
          <ac:picMkLst>
            <pc:docMk/>
            <pc:sldMk cId="3387369717" sldId="276"/>
            <ac:picMk id="4" creationId="{D51747D4-2296-4B31-1E81-7B27EE32E945}"/>
          </ac:picMkLst>
        </pc:picChg>
        <pc:picChg chg="add mod">
          <ac:chgData name="Правиков Максим" userId="e93c3df319380ee8" providerId="Windows Live" clId="Web-{9F982F0D-1E62-4DA3-A281-9653EDB9EA62}" dt="2023-02-03T19:32:29.990" v="406"/>
          <ac:picMkLst>
            <pc:docMk/>
            <pc:sldMk cId="3387369717" sldId="276"/>
            <ac:picMk id="5" creationId="{10FFE783-3681-861A-B036-02D4443AB7B9}"/>
          </ac:picMkLst>
        </pc:picChg>
      </pc:sldChg>
      <pc:sldChg chg="addSp delSp modSp new mod setBg">
        <pc:chgData name="Правиков Максим" userId="e93c3df319380ee8" providerId="Windows Live" clId="Web-{9F982F0D-1E62-4DA3-A281-9653EDB9EA62}" dt="2023-02-03T19:42:12.399" v="542"/>
        <pc:sldMkLst>
          <pc:docMk/>
          <pc:sldMk cId="3006705156" sldId="277"/>
        </pc:sldMkLst>
        <pc:spChg chg="mod">
          <ac:chgData name="Правиков Максим" userId="e93c3df319380ee8" providerId="Windows Live" clId="Web-{9F982F0D-1E62-4DA3-A281-9653EDB9EA62}" dt="2023-02-03T19:42:12.399" v="542"/>
          <ac:spMkLst>
            <pc:docMk/>
            <pc:sldMk cId="3006705156" sldId="277"/>
            <ac:spMk id="2" creationId="{B1E0F3F2-3D74-0C74-B258-31421D174CEC}"/>
          </ac:spMkLst>
        </pc:spChg>
        <pc:spChg chg="mod">
          <ac:chgData name="Правиков Максим" userId="e93c3df319380ee8" providerId="Windows Live" clId="Web-{9F982F0D-1E62-4DA3-A281-9653EDB9EA62}" dt="2023-02-03T19:42:12.399" v="542"/>
          <ac:spMkLst>
            <pc:docMk/>
            <pc:sldMk cId="3006705156" sldId="277"/>
            <ac:spMk id="3" creationId="{20B63A05-54B8-58AF-87AE-F4B2E39BFF4E}"/>
          </ac:spMkLst>
        </pc:spChg>
        <pc:spChg chg="add">
          <ac:chgData name="Правиков Максим" userId="e93c3df319380ee8" providerId="Windows Live" clId="Web-{9F982F0D-1E62-4DA3-A281-9653EDB9EA62}" dt="2023-02-03T19:42:12.399" v="542"/>
          <ac:spMkLst>
            <pc:docMk/>
            <pc:sldMk cId="3006705156" sldId="277"/>
            <ac:spMk id="17" creationId="{38468727-63BE-4191-B4A6-C30C82C0E986}"/>
          </ac:spMkLst>
        </pc:spChg>
        <pc:spChg chg="add">
          <ac:chgData name="Правиков Максим" userId="e93c3df319380ee8" providerId="Windows Live" clId="Web-{9F982F0D-1E62-4DA3-A281-9653EDB9EA62}" dt="2023-02-03T19:42:12.399" v="542"/>
          <ac:spMkLst>
            <pc:docMk/>
            <pc:sldMk cId="3006705156" sldId="277"/>
            <ac:spMk id="19" creationId="{9D355BB6-1BB8-4828-B246-CFB31742D7B8}"/>
          </ac:spMkLst>
        </pc:spChg>
        <pc:spChg chg="add">
          <ac:chgData name="Правиков Максим" userId="e93c3df319380ee8" providerId="Windows Live" clId="Web-{9F982F0D-1E62-4DA3-A281-9653EDB9EA62}" dt="2023-02-03T19:42:12.399" v="542"/>
          <ac:spMkLst>
            <pc:docMk/>
            <pc:sldMk cId="3006705156" sldId="277"/>
            <ac:spMk id="21" creationId="{CA52A9B9-B2B3-46F0-9D53-0EFF9905BF8F}"/>
          </ac:spMkLst>
        </pc:spChg>
        <pc:picChg chg="add mod ord">
          <ac:chgData name="Правиков Максим" userId="e93c3df319380ee8" providerId="Windows Live" clId="Web-{9F982F0D-1E62-4DA3-A281-9653EDB9EA62}" dt="2023-02-03T19:42:12.399" v="542"/>
          <ac:picMkLst>
            <pc:docMk/>
            <pc:sldMk cId="3006705156" sldId="277"/>
            <ac:picMk id="4" creationId="{92788235-9835-4835-E63A-2655299C8234}"/>
          </ac:picMkLst>
        </pc:picChg>
        <pc:picChg chg="add del mod">
          <ac:chgData name="Правиков Максим" userId="e93c3df319380ee8" providerId="Windows Live" clId="Web-{9F982F0D-1E62-4DA3-A281-9653EDB9EA62}" dt="2023-02-03T19:37:07.858" v="526"/>
          <ac:picMkLst>
            <pc:docMk/>
            <pc:sldMk cId="3006705156" sldId="277"/>
            <ac:picMk id="5" creationId="{4189614B-41FF-7DFA-03F7-98EC31AD4A14}"/>
          </ac:picMkLst>
        </pc:picChg>
        <pc:picChg chg="add del mod">
          <ac:chgData name="Правиков Максим" userId="e93c3df319380ee8" providerId="Windows Live" clId="Web-{9F982F0D-1E62-4DA3-A281-9653EDB9EA62}" dt="2023-02-03T19:37:22.218" v="528"/>
          <ac:picMkLst>
            <pc:docMk/>
            <pc:sldMk cId="3006705156" sldId="277"/>
            <ac:picMk id="6" creationId="{9E6292B5-6E3A-0CE4-928D-C09340DDEFCA}"/>
          </ac:picMkLst>
        </pc:picChg>
        <pc:picChg chg="add del mod">
          <ac:chgData name="Правиков Максим" userId="e93c3df319380ee8" providerId="Windows Live" clId="Web-{9F982F0D-1E62-4DA3-A281-9653EDB9EA62}" dt="2023-02-03T19:37:27.171" v="530"/>
          <ac:picMkLst>
            <pc:docMk/>
            <pc:sldMk cId="3006705156" sldId="277"/>
            <ac:picMk id="7" creationId="{4867B71D-F67B-1075-D06B-81E1F7AE3F1F}"/>
          </ac:picMkLst>
        </pc:picChg>
        <pc:picChg chg="add del mod">
          <ac:chgData name="Правиков Максим" userId="e93c3df319380ee8" providerId="Windows Live" clId="Web-{9F982F0D-1E62-4DA3-A281-9653EDB9EA62}" dt="2023-02-03T19:37:31.702" v="532"/>
          <ac:picMkLst>
            <pc:docMk/>
            <pc:sldMk cId="3006705156" sldId="277"/>
            <ac:picMk id="8" creationId="{018C208C-241C-4AE4-9EBE-8C13F8FE9164}"/>
          </ac:picMkLst>
        </pc:picChg>
        <pc:picChg chg="add del mod">
          <ac:chgData name="Правиков Максим" userId="e93c3df319380ee8" providerId="Windows Live" clId="Web-{9F982F0D-1E62-4DA3-A281-9653EDB9EA62}" dt="2023-02-03T19:37:35.984" v="534"/>
          <ac:picMkLst>
            <pc:docMk/>
            <pc:sldMk cId="3006705156" sldId="277"/>
            <ac:picMk id="9" creationId="{B4A03D5F-1F86-F691-8925-C6002F77ADF9}"/>
          </ac:picMkLst>
        </pc:picChg>
        <pc:picChg chg="add del mod">
          <ac:chgData name="Правиков Максим" userId="e93c3df319380ee8" providerId="Windows Live" clId="Web-{9F982F0D-1E62-4DA3-A281-9653EDB9EA62}" dt="2023-02-03T19:37:41.859" v="536"/>
          <ac:picMkLst>
            <pc:docMk/>
            <pc:sldMk cId="3006705156" sldId="277"/>
            <ac:picMk id="10" creationId="{1A11EAE9-832D-D3C6-2AA5-8C88ACFDCD4F}"/>
          </ac:picMkLst>
        </pc:picChg>
        <pc:picChg chg="add del mod">
          <ac:chgData name="Правиков Максим" userId="e93c3df319380ee8" providerId="Windows Live" clId="Web-{9F982F0D-1E62-4DA3-A281-9653EDB9EA62}" dt="2023-02-03T19:42:05.930" v="539"/>
          <ac:picMkLst>
            <pc:docMk/>
            <pc:sldMk cId="3006705156" sldId="277"/>
            <ac:picMk id="11" creationId="{3A35DE1F-5E22-E3B8-1A00-7DD910BAB9D2}"/>
          </ac:picMkLst>
        </pc:picChg>
        <pc:picChg chg="add mod">
          <ac:chgData name="Правиков Максим" userId="e93c3df319380ee8" providerId="Windows Live" clId="Web-{9F982F0D-1E62-4DA3-A281-9653EDB9EA62}" dt="2023-02-03T19:42:12.399" v="542"/>
          <ac:picMkLst>
            <pc:docMk/>
            <pc:sldMk cId="3006705156" sldId="277"/>
            <ac:picMk id="12" creationId="{CD2D68E7-F8A6-EF64-24DA-957F8C5A0FD0}"/>
          </ac:picMkLst>
        </pc:picChg>
      </pc:sldChg>
      <pc:sldChg chg="addSp delSp modSp new mod ord setBg">
        <pc:chgData name="Правиков Максим" userId="e93c3df319380ee8" providerId="Windows Live" clId="Web-{9F982F0D-1E62-4DA3-A281-9653EDB9EA62}" dt="2023-02-03T19:46:23.110" v="599"/>
        <pc:sldMkLst>
          <pc:docMk/>
          <pc:sldMk cId="3150621082" sldId="278"/>
        </pc:sldMkLst>
        <pc:spChg chg="mod">
          <ac:chgData name="Правиков Максим" userId="e93c3df319380ee8" providerId="Windows Live" clId="Web-{9F982F0D-1E62-4DA3-A281-9653EDB9EA62}" dt="2023-02-03T19:46:23.110" v="599"/>
          <ac:spMkLst>
            <pc:docMk/>
            <pc:sldMk cId="3150621082" sldId="278"/>
            <ac:spMk id="2" creationId="{92FC0A2C-6122-8966-26CC-837823BE4C64}"/>
          </ac:spMkLst>
        </pc:spChg>
        <pc:spChg chg="del">
          <ac:chgData name="Правиков Максим" userId="e93c3df319380ee8" providerId="Windows Live" clId="Web-{9F982F0D-1E62-4DA3-A281-9653EDB9EA62}" dt="2023-02-03T19:45:51.468" v="586"/>
          <ac:spMkLst>
            <pc:docMk/>
            <pc:sldMk cId="3150621082" sldId="278"/>
            <ac:spMk id="3" creationId="{BB2091F3-37DC-B65A-5451-8D9B246EBA89}"/>
          </ac:spMkLst>
        </pc:spChg>
        <pc:spChg chg="add">
          <ac:chgData name="Правиков Максим" userId="e93c3df319380ee8" providerId="Windows Live" clId="Web-{9F982F0D-1E62-4DA3-A281-9653EDB9EA62}" dt="2023-02-03T19:46:23.110" v="599"/>
          <ac:spMkLst>
            <pc:docMk/>
            <pc:sldMk cId="3150621082" sldId="278"/>
            <ac:spMk id="12" creationId="{5AAE219D-7A81-E4DD-E84A-8B0990CD9BAC}"/>
          </ac:spMkLst>
        </pc:spChg>
        <pc:spChg chg="add">
          <ac:chgData name="Правиков Максим" userId="e93c3df319380ee8" providerId="Windows Live" clId="Web-{9F982F0D-1E62-4DA3-A281-9653EDB9EA62}" dt="2023-02-03T19:46:23.110" v="599"/>
          <ac:spMkLst>
            <pc:docMk/>
            <pc:sldMk cId="3150621082" sldId="278"/>
            <ac:spMk id="15" creationId="{38468727-63BE-4191-B4A6-C30C82C0E986}"/>
          </ac:spMkLst>
        </pc:spChg>
        <pc:spChg chg="add">
          <ac:chgData name="Правиков Максим" userId="e93c3df319380ee8" providerId="Windows Live" clId="Web-{9F982F0D-1E62-4DA3-A281-9653EDB9EA62}" dt="2023-02-03T19:46:23.110" v="599"/>
          <ac:spMkLst>
            <pc:docMk/>
            <pc:sldMk cId="3150621082" sldId="278"/>
            <ac:spMk id="17" creationId="{9D355BB6-1BB8-4828-B246-CFB31742D7B8}"/>
          </ac:spMkLst>
        </pc:spChg>
        <pc:spChg chg="add">
          <ac:chgData name="Правиков Максим" userId="e93c3df319380ee8" providerId="Windows Live" clId="Web-{9F982F0D-1E62-4DA3-A281-9653EDB9EA62}" dt="2023-02-03T19:46:23.110" v="599"/>
          <ac:spMkLst>
            <pc:docMk/>
            <pc:sldMk cId="3150621082" sldId="278"/>
            <ac:spMk id="19" creationId="{CA52A9B9-B2B3-46F0-9D53-0EFF9905BF8F}"/>
          </ac:spMkLst>
        </pc:spChg>
        <pc:picChg chg="add mod ord">
          <ac:chgData name="Правиков Максим" userId="e93c3df319380ee8" providerId="Windows Live" clId="Web-{9F982F0D-1E62-4DA3-A281-9653EDB9EA62}" dt="2023-02-03T19:46:23.110" v="599"/>
          <ac:picMkLst>
            <pc:docMk/>
            <pc:sldMk cId="3150621082" sldId="278"/>
            <ac:picMk id="4" creationId="{EBB6B96C-9163-6959-9523-BD5C19261001}"/>
          </ac:picMkLst>
        </pc:picChg>
        <pc:picChg chg="add del mod">
          <ac:chgData name="Правиков Максим" userId="e93c3df319380ee8" providerId="Windows Live" clId="Web-{9F982F0D-1E62-4DA3-A281-9653EDB9EA62}" dt="2023-02-03T19:46:01.844" v="590"/>
          <ac:picMkLst>
            <pc:docMk/>
            <pc:sldMk cId="3150621082" sldId="278"/>
            <ac:picMk id="5" creationId="{5231620E-3484-8963-7ED5-1DF9B80B6608}"/>
          </ac:picMkLst>
        </pc:picChg>
        <pc:picChg chg="add del mod">
          <ac:chgData name="Правиков Максим" userId="e93c3df319380ee8" providerId="Windows Live" clId="Web-{9F982F0D-1E62-4DA3-A281-9653EDB9EA62}" dt="2023-02-03T19:46:07.844" v="593"/>
          <ac:picMkLst>
            <pc:docMk/>
            <pc:sldMk cId="3150621082" sldId="278"/>
            <ac:picMk id="6" creationId="{39F9E8DF-E602-DB1C-4F45-A42B8258D605}"/>
          </ac:picMkLst>
        </pc:picChg>
        <pc:picChg chg="add del mod">
          <ac:chgData name="Правиков Максим" userId="e93c3df319380ee8" providerId="Windows Live" clId="Web-{9F982F0D-1E62-4DA3-A281-9653EDB9EA62}" dt="2023-02-03T19:46:13.110" v="596"/>
          <ac:picMkLst>
            <pc:docMk/>
            <pc:sldMk cId="3150621082" sldId="278"/>
            <ac:picMk id="7" creationId="{0B0EFBAC-7F45-F7BE-E0E7-7A025270B1EB}"/>
          </ac:picMkLst>
        </pc:picChg>
        <pc:picChg chg="add mod">
          <ac:chgData name="Правиков Максим" userId="e93c3df319380ee8" providerId="Windows Live" clId="Web-{9F982F0D-1E62-4DA3-A281-9653EDB9EA62}" dt="2023-02-03T19:46:23.110" v="599"/>
          <ac:picMkLst>
            <pc:docMk/>
            <pc:sldMk cId="3150621082" sldId="278"/>
            <ac:picMk id="8" creationId="{10ECC7B9-2A41-B9CA-9E34-4BCD6B452FA7}"/>
          </ac:picMkLst>
        </pc:picChg>
      </pc:sldChg>
    </pc:docChg>
  </pc:docChgLst>
  <pc:docChgLst>
    <pc:chgData name="Правиков Максим" userId="e93c3df319380ee8" providerId="Windows Live" clId="Web-{3D16810B-9890-4D7C-802C-42631A466487}"/>
    <pc:docChg chg="addSld modSld sldOrd">
      <pc:chgData name="Правиков Максим" userId="e93c3df319380ee8" providerId="Windows Live" clId="Web-{3D16810B-9890-4D7C-802C-42631A466487}" dt="2022-10-22T09:39:09.501" v="25" actId="20577"/>
      <pc:docMkLst>
        <pc:docMk/>
      </pc:docMkLst>
      <pc:sldChg chg="addSp delSp modSp new mod ord setBg addAnim">
        <pc:chgData name="Правиков Максим" userId="e93c3df319380ee8" providerId="Windows Live" clId="Web-{3D16810B-9890-4D7C-802C-42631A466487}" dt="2022-10-22T09:39:09.501" v="25" actId="20577"/>
        <pc:sldMkLst>
          <pc:docMk/>
          <pc:sldMk cId="1016442478" sldId="263"/>
        </pc:sldMkLst>
        <pc:spChg chg="mod">
          <ac:chgData name="Правиков Максим" userId="e93c3df319380ee8" providerId="Windows Live" clId="Web-{3D16810B-9890-4D7C-802C-42631A466487}" dt="2022-10-22T09:39:09.501" v="25" actId="20577"/>
          <ac:spMkLst>
            <pc:docMk/>
            <pc:sldMk cId="1016442478" sldId="263"/>
            <ac:spMk id="2" creationId="{3ADC3C8E-242B-D489-9B8B-D340CBC642CC}"/>
          </ac:spMkLst>
        </pc:spChg>
        <pc:spChg chg="del">
          <ac:chgData name="Правиков Максим" userId="e93c3df319380ee8" providerId="Windows Live" clId="Web-{3D16810B-9890-4D7C-802C-42631A466487}" dt="2022-10-22T09:38:48.500" v="18"/>
          <ac:spMkLst>
            <pc:docMk/>
            <pc:sldMk cId="1016442478" sldId="263"/>
            <ac:spMk id="3" creationId="{74FEDA56-394E-61C0-DC2B-F2EF251DE410}"/>
          </ac:spMkLst>
        </pc:spChg>
        <pc:spChg chg="add del">
          <ac:chgData name="Правиков Максим" userId="e93c3df319380ee8" providerId="Windows Live" clId="Web-{3D16810B-9890-4D7C-802C-42631A466487}" dt="2022-10-22T09:39:03.219" v="23"/>
          <ac:spMkLst>
            <pc:docMk/>
            <pc:sldMk cId="1016442478" sldId="263"/>
            <ac:spMk id="8" creationId="{88294908-8B00-4F58-BBBA-20F71A40AA9E}"/>
          </ac:spMkLst>
        </pc:spChg>
        <pc:spChg chg="add del">
          <ac:chgData name="Правиков Максим" userId="e93c3df319380ee8" providerId="Windows Live" clId="Web-{3D16810B-9890-4D7C-802C-42631A466487}" dt="2022-10-22T09:39:03.219" v="23"/>
          <ac:spMkLst>
            <pc:docMk/>
            <pc:sldMk cId="1016442478" sldId="263"/>
            <ac:spMk id="10" creationId="{4364C879-1404-4203-8E9D-CC5DE0A621A2}"/>
          </ac:spMkLst>
        </pc:spChg>
        <pc:spChg chg="add del">
          <ac:chgData name="Правиков Максим" userId="e93c3df319380ee8" providerId="Windows Live" clId="Web-{3D16810B-9890-4D7C-802C-42631A466487}" dt="2022-10-22T09:39:03.219" v="23"/>
          <ac:spMkLst>
            <pc:docMk/>
            <pc:sldMk cId="1016442478" sldId="263"/>
            <ac:spMk id="12" creationId="{84617302-4B0D-4351-A6BB-6F0930D943AC}"/>
          </ac:spMkLst>
        </pc:spChg>
        <pc:spChg chg="add del">
          <ac:chgData name="Правиков Максим" userId="e93c3df319380ee8" providerId="Windows Live" clId="Web-{3D16810B-9890-4D7C-802C-42631A466487}" dt="2022-10-22T09:39:03.219" v="23"/>
          <ac:spMkLst>
            <pc:docMk/>
            <pc:sldMk cId="1016442478" sldId="263"/>
            <ac:spMk id="14" creationId="{DA2C7802-C2E0-4218-8F89-8DD7CCD2CD1C}"/>
          </ac:spMkLst>
        </pc:spChg>
        <pc:spChg chg="add del">
          <ac:chgData name="Правиков Максим" userId="e93c3df319380ee8" providerId="Windows Live" clId="Web-{3D16810B-9890-4D7C-802C-42631A466487}" dt="2022-10-22T09:39:03.219" v="23"/>
          <ac:spMkLst>
            <pc:docMk/>
            <pc:sldMk cId="1016442478" sldId="263"/>
            <ac:spMk id="16" creationId="{A6D7111A-21E5-4EE9-8A78-10E5530F0116}"/>
          </ac:spMkLst>
        </pc:spChg>
        <pc:spChg chg="add del">
          <ac:chgData name="Правиков Максим" userId="e93c3df319380ee8" providerId="Windows Live" clId="Web-{3D16810B-9890-4D7C-802C-42631A466487}" dt="2022-10-22T09:39:03.219" v="23"/>
          <ac:spMkLst>
            <pc:docMk/>
            <pc:sldMk cId="1016442478" sldId="263"/>
            <ac:spMk id="18" creationId="{A3969E80-A77B-49FC-9122-D89AFD5EE118}"/>
          </ac:spMkLst>
        </pc:spChg>
        <pc:spChg chg="add del">
          <ac:chgData name="Правиков Максим" userId="e93c3df319380ee8" providerId="Windows Live" clId="Web-{3D16810B-9890-4D7C-802C-42631A466487}" dt="2022-10-22T09:39:03.219" v="23"/>
          <ac:spMkLst>
            <pc:docMk/>
            <pc:sldMk cId="1016442478" sldId="263"/>
            <ac:spMk id="20" creationId="{1849CA57-76BD-4CF2-80BA-D7A46A01B7B1}"/>
          </ac:spMkLst>
        </pc:spChg>
        <pc:spChg chg="add del">
          <ac:chgData name="Правиков Максим" userId="e93c3df319380ee8" providerId="Windows Live" clId="Web-{3D16810B-9890-4D7C-802C-42631A466487}" dt="2022-10-22T09:39:03.219" v="23"/>
          <ac:spMkLst>
            <pc:docMk/>
            <pc:sldMk cId="1016442478" sldId="263"/>
            <ac:spMk id="22" creationId="{35E9085E-E730-4768-83D4-6CB7E9897153}"/>
          </ac:spMkLst>
        </pc:spChg>
        <pc:spChg chg="add del">
          <ac:chgData name="Правиков Максим" userId="e93c3df319380ee8" providerId="Windows Live" clId="Web-{3D16810B-9890-4D7C-802C-42631A466487}" dt="2022-10-22T09:39:03.219" v="23"/>
          <ac:spMkLst>
            <pc:docMk/>
            <pc:sldMk cId="1016442478" sldId="263"/>
            <ac:spMk id="24" creationId="{973272FE-A474-4CAE-8CA2-BCC8B476C3F4}"/>
          </ac:spMkLst>
        </pc:spChg>
        <pc:spChg chg="add del">
          <ac:chgData name="Правиков Максим" userId="e93c3df319380ee8" providerId="Windows Live" clId="Web-{3D16810B-9890-4D7C-802C-42631A466487}" dt="2022-10-22T09:39:03.219" v="23"/>
          <ac:spMkLst>
            <pc:docMk/>
            <pc:sldMk cId="1016442478" sldId="263"/>
            <ac:spMk id="26" creationId="{E07981EA-05A6-437C-88D7-B377B92B031D}"/>
          </ac:spMkLst>
        </pc:spChg>
        <pc:spChg chg="add del">
          <ac:chgData name="Правиков Максим" userId="e93c3df319380ee8" providerId="Windows Live" clId="Web-{3D16810B-9890-4D7C-802C-42631A466487}" dt="2022-10-22T09:39:03.219" v="23"/>
          <ac:spMkLst>
            <pc:docMk/>
            <pc:sldMk cId="1016442478" sldId="263"/>
            <ac:spMk id="28" creationId="{15E3C750-986E-4769-B1AE-49289FBEE757}"/>
          </ac:spMkLst>
        </pc:spChg>
        <pc:spChg chg="add">
          <ac:chgData name="Правиков Максим" userId="e93c3df319380ee8" providerId="Windows Live" clId="Web-{3D16810B-9890-4D7C-802C-42631A466487}" dt="2022-10-22T09:39:03.219" v="23"/>
          <ac:spMkLst>
            <pc:docMk/>
            <pc:sldMk cId="1016442478" sldId="263"/>
            <ac:spMk id="33" creationId="{EE39DFCF-9247-4DE5-BB93-074BFAF07A3F}"/>
          </ac:spMkLst>
        </pc:spChg>
        <pc:spChg chg="add">
          <ac:chgData name="Правиков Максим" userId="e93c3df319380ee8" providerId="Windows Live" clId="Web-{3D16810B-9890-4D7C-802C-42631A466487}" dt="2022-10-22T09:39:03.219" v="23"/>
          <ac:spMkLst>
            <pc:docMk/>
            <pc:sldMk cId="1016442478" sldId="263"/>
            <ac:spMk id="35" creationId="{442B652E-D499-4CDA-8F7A-60469EDBCBE3}"/>
          </ac:spMkLst>
        </pc:spChg>
        <pc:spChg chg="add">
          <ac:chgData name="Правиков Максим" userId="e93c3df319380ee8" providerId="Windows Live" clId="Web-{3D16810B-9890-4D7C-802C-42631A466487}" dt="2022-10-22T09:39:03.219" v="23"/>
          <ac:spMkLst>
            <pc:docMk/>
            <pc:sldMk cId="1016442478" sldId="263"/>
            <ac:spMk id="37" creationId="{484A22B8-F5B6-47C2-B88E-DADAF379130D}"/>
          </ac:spMkLst>
        </pc:spChg>
        <pc:spChg chg="add">
          <ac:chgData name="Правиков Максим" userId="e93c3df319380ee8" providerId="Windows Live" clId="Web-{3D16810B-9890-4D7C-802C-42631A466487}" dt="2022-10-22T09:39:03.219" v="23"/>
          <ac:spMkLst>
            <pc:docMk/>
            <pc:sldMk cId="1016442478" sldId="263"/>
            <ac:spMk id="39" creationId="{A987C18C-164D-4263-B486-4647A98E888E}"/>
          </ac:spMkLst>
        </pc:spChg>
        <pc:spChg chg="add">
          <ac:chgData name="Правиков Максим" userId="e93c3df319380ee8" providerId="Windows Live" clId="Web-{3D16810B-9890-4D7C-802C-42631A466487}" dt="2022-10-22T09:39:03.219" v="23"/>
          <ac:spMkLst>
            <pc:docMk/>
            <pc:sldMk cId="1016442478" sldId="263"/>
            <ac:spMk id="41" creationId="{E7E98B39-04C6-408B-92FD-76862874063D}"/>
          </ac:spMkLst>
        </pc:spChg>
        <pc:spChg chg="add">
          <ac:chgData name="Правиков Максим" userId="e93c3df319380ee8" providerId="Windows Live" clId="Web-{3D16810B-9890-4D7C-802C-42631A466487}" dt="2022-10-22T09:39:03.219" v="23"/>
          <ac:spMkLst>
            <pc:docMk/>
            <pc:sldMk cId="1016442478" sldId="263"/>
            <ac:spMk id="43" creationId="{981C8C27-2457-421F-BDC4-7B4EA3C78286}"/>
          </ac:spMkLst>
        </pc:spChg>
        <pc:spChg chg="add">
          <ac:chgData name="Правиков Максим" userId="e93c3df319380ee8" providerId="Windows Live" clId="Web-{3D16810B-9890-4D7C-802C-42631A466487}" dt="2022-10-22T09:39:03.219" v="23"/>
          <ac:spMkLst>
            <pc:docMk/>
            <pc:sldMk cId="1016442478" sldId="263"/>
            <ac:spMk id="45" creationId="{CEA13C66-82C1-44AF-972B-8F5CCA41B6D9}"/>
          </ac:spMkLst>
        </pc:spChg>
        <pc:spChg chg="add">
          <ac:chgData name="Правиков Максим" userId="e93c3df319380ee8" providerId="Windows Live" clId="Web-{3D16810B-9890-4D7C-802C-42631A466487}" dt="2022-10-22T09:39:03.219" v="23"/>
          <ac:spMkLst>
            <pc:docMk/>
            <pc:sldMk cId="1016442478" sldId="263"/>
            <ac:spMk id="47" creationId="{9DB36437-FE59-457E-91A7-396BBD3C9C6A}"/>
          </ac:spMkLst>
        </pc:spChg>
        <pc:spChg chg="add">
          <ac:chgData name="Правиков Максим" userId="e93c3df319380ee8" providerId="Windows Live" clId="Web-{3D16810B-9890-4D7C-802C-42631A466487}" dt="2022-10-22T09:39:03.219" v="23"/>
          <ac:spMkLst>
            <pc:docMk/>
            <pc:sldMk cId="1016442478" sldId="263"/>
            <ac:spMk id="49" creationId="{844D3693-2EFE-4667-89D5-47E2D5920912}"/>
          </ac:spMkLst>
        </pc:spChg>
        <pc:spChg chg="add">
          <ac:chgData name="Правиков Максим" userId="e93c3df319380ee8" providerId="Windows Live" clId="Web-{3D16810B-9890-4D7C-802C-42631A466487}" dt="2022-10-22T09:39:03.219" v="23"/>
          <ac:spMkLst>
            <pc:docMk/>
            <pc:sldMk cId="1016442478" sldId="263"/>
            <ac:spMk id="51" creationId="{C21FD796-9CD0-404D-8DF5-5274C0BCC754}"/>
          </ac:spMkLst>
        </pc:spChg>
      </pc:sldChg>
    </pc:docChg>
  </pc:docChgLst>
  <pc:docChgLst>
    <pc:chgData name="Правиков Максим" userId="e93c3df319380ee8" providerId="Windows Live" clId="Web-{ACEED60F-3AC3-42DC-A3C9-63ED09E19F68}"/>
    <pc:docChg chg="addSld modSld addMainMaster delMainMaster">
      <pc:chgData name="Правиков Максим" userId="e93c3df319380ee8" providerId="Windows Live" clId="Web-{ACEED60F-3AC3-42DC-A3C9-63ED09E19F68}" dt="2022-11-18T18:51:41.896" v="15"/>
      <pc:docMkLst>
        <pc:docMk/>
      </pc:docMkLst>
      <pc:sldChg chg="delSp modSp mod modClrScheme delDesignElem chgLayout">
        <pc:chgData name="Правиков Максим" userId="e93c3df319380ee8" providerId="Windows Live" clId="Web-{ACEED60F-3AC3-42DC-A3C9-63ED09E19F68}" dt="2022-11-18T18:51:41.896" v="15"/>
        <pc:sldMkLst>
          <pc:docMk/>
          <pc:sldMk cId="1351651579" sldId="256"/>
        </pc:sldMkLst>
        <pc:spChg chg="mod ord">
          <ac:chgData name="Правиков Максим" userId="e93c3df319380ee8" providerId="Windows Live" clId="Web-{ACEED60F-3AC3-42DC-A3C9-63ED09E19F68}" dt="2022-11-18T18:51:41.896" v="15"/>
          <ac:spMkLst>
            <pc:docMk/>
            <pc:sldMk cId="1351651579" sldId="256"/>
            <ac:spMk id="2" creationId="{00000000-0000-0000-0000-000000000000}"/>
          </ac:spMkLst>
        </pc:spChg>
        <pc:spChg chg="mod ord">
          <ac:chgData name="Правиков Максим" userId="e93c3df319380ee8" providerId="Windows Live" clId="Web-{ACEED60F-3AC3-42DC-A3C9-63ED09E19F68}" dt="2022-11-18T18:51:41.896" v="15"/>
          <ac:spMkLst>
            <pc:docMk/>
            <pc:sldMk cId="1351651579" sldId="256"/>
            <ac:spMk id="3" creationId="{00000000-0000-0000-0000-000000000000}"/>
          </ac:spMkLst>
        </pc:spChg>
        <pc:spChg chg="del">
          <ac:chgData name="Правиков Максим" userId="e93c3df319380ee8" providerId="Windows Live" clId="Web-{ACEED60F-3AC3-42DC-A3C9-63ED09E19F68}" dt="2022-11-18T18:51:20.379" v="14"/>
          <ac:spMkLst>
            <pc:docMk/>
            <pc:sldMk cId="1351651579" sldId="256"/>
            <ac:spMk id="13" creationId="{76EFD3D9-44F0-4267-BCC1-1613E79D8274}"/>
          </ac:spMkLst>
        </pc:spChg>
        <pc:spChg chg="del">
          <ac:chgData name="Правиков Максим" userId="e93c3df319380ee8" providerId="Windows Live" clId="Web-{ACEED60F-3AC3-42DC-A3C9-63ED09E19F68}" dt="2022-11-18T18:51:20.379" v="14"/>
          <ac:spMkLst>
            <pc:docMk/>
            <pc:sldMk cId="1351651579" sldId="256"/>
            <ac:spMk id="15" creationId="{A779A851-95D6-41AF-937A-B0E4B7F6FA8D}"/>
          </ac:spMkLst>
        </pc:spChg>
        <pc:spChg chg="del">
          <ac:chgData name="Правиков Максим" userId="e93c3df319380ee8" providerId="Windows Live" clId="Web-{ACEED60F-3AC3-42DC-A3C9-63ED09E19F68}" dt="2022-11-18T18:51:20.379" v="14"/>
          <ac:spMkLst>
            <pc:docMk/>
            <pc:sldMk cId="1351651579" sldId="256"/>
            <ac:spMk id="17" creationId="{953FB2E7-B6CB-429C-81EB-D9516D6D5C8D}"/>
          </ac:spMkLst>
        </pc:spChg>
        <pc:spChg chg="del">
          <ac:chgData name="Правиков Максим" userId="e93c3df319380ee8" providerId="Windows Live" clId="Web-{ACEED60F-3AC3-42DC-A3C9-63ED09E19F68}" dt="2022-11-18T18:51:20.379" v="14"/>
          <ac:spMkLst>
            <pc:docMk/>
            <pc:sldMk cId="1351651579" sldId="256"/>
            <ac:spMk id="19" creationId="{2EC40DB1-B719-4A13-9A4D-0966B4B27866}"/>
          </ac:spMkLst>
        </pc:spChg>
        <pc:spChg chg="del">
          <ac:chgData name="Правиков Максим" userId="e93c3df319380ee8" providerId="Windows Live" clId="Web-{ACEED60F-3AC3-42DC-A3C9-63ED09E19F68}" dt="2022-11-18T18:51:20.379" v="14"/>
          <ac:spMkLst>
            <pc:docMk/>
            <pc:sldMk cId="1351651579" sldId="256"/>
            <ac:spMk id="25" creationId="{82211336-CFF3-412D-868A-6679C1004C45}"/>
          </ac:spMkLst>
        </pc:spChg>
      </pc:sldChg>
      <pc:sldChg chg="delSp modSp mod modClrScheme delDesignElem chgLayout">
        <pc:chgData name="Правиков Максим" userId="e93c3df319380ee8" providerId="Windows Live" clId="Web-{ACEED60F-3AC3-42DC-A3C9-63ED09E19F68}" dt="2022-11-18T18:51:41.896" v="15"/>
        <pc:sldMkLst>
          <pc:docMk/>
          <pc:sldMk cId="2768156477" sldId="257"/>
        </pc:sldMkLst>
        <pc:spChg chg="mod ord">
          <ac:chgData name="Правиков Максим" userId="e93c3df319380ee8" providerId="Windows Live" clId="Web-{ACEED60F-3AC3-42DC-A3C9-63ED09E19F68}" dt="2022-11-18T18:51:41.896" v="15"/>
          <ac:spMkLst>
            <pc:docMk/>
            <pc:sldMk cId="2768156477" sldId="257"/>
            <ac:spMk id="2" creationId="{62B83975-ABAE-2697-0E87-5E2DD23173B9}"/>
          </ac:spMkLst>
        </pc:spChg>
        <pc:spChg chg="mod ord">
          <ac:chgData name="Правиков Максим" userId="e93c3df319380ee8" providerId="Windows Live" clId="Web-{ACEED60F-3AC3-42DC-A3C9-63ED09E19F68}" dt="2022-11-18T18:51:41.896" v="15"/>
          <ac:spMkLst>
            <pc:docMk/>
            <pc:sldMk cId="2768156477" sldId="257"/>
            <ac:spMk id="3" creationId="{BE47DE36-4D3B-5600-0B61-D237861B7AD3}"/>
          </ac:spMkLst>
        </pc:spChg>
        <pc:spChg chg="del">
          <ac:chgData name="Правиков Максим" userId="e93c3df319380ee8" providerId="Windows Live" clId="Web-{ACEED60F-3AC3-42DC-A3C9-63ED09E19F68}" dt="2022-11-18T18:51:20.379" v="14"/>
          <ac:spMkLst>
            <pc:docMk/>
            <pc:sldMk cId="2768156477" sldId="257"/>
            <ac:spMk id="17" creationId="{827B839B-9ADE-406B-8590-F1CAEDED45A1}"/>
          </ac:spMkLst>
        </pc:spChg>
        <pc:spChg chg="del">
          <ac:chgData name="Правиков Максим" userId="e93c3df319380ee8" providerId="Windows Live" clId="Web-{ACEED60F-3AC3-42DC-A3C9-63ED09E19F68}" dt="2022-11-18T18:51:20.379" v="14"/>
          <ac:spMkLst>
            <pc:docMk/>
            <pc:sldMk cId="2768156477" sldId="257"/>
            <ac:spMk id="19" creationId="{CFE45BF0-46DB-408C-B5F7-7B11716805D4}"/>
          </ac:spMkLst>
        </pc:spChg>
        <pc:spChg chg="del">
          <ac:chgData name="Правиков Максим" userId="e93c3df319380ee8" providerId="Windows Live" clId="Web-{ACEED60F-3AC3-42DC-A3C9-63ED09E19F68}" dt="2022-11-18T18:51:20.379" v="14"/>
          <ac:spMkLst>
            <pc:docMk/>
            <pc:sldMk cId="2768156477" sldId="257"/>
            <ac:spMk id="20" creationId="{2AEBC8F2-97B1-41B4-93F1-2D289E197FBA}"/>
          </ac:spMkLst>
        </pc:spChg>
        <pc:spChg chg="del">
          <ac:chgData name="Правиков Максим" userId="e93c3df319380ee8" providerId="Windows Live" clId="Web-{ACEED60F-3AC3-42DC-A3C9-63ED09E19F68}" dt="2022-11-18T18:51:20.379" v="14"/>
          <ac:spMkLst>
            <pc:docMk/>
            <pc:sldMk cId="2768156477" sldId="257"/>
            <ac:spMk id="21" creationId="{472E3A19-F5D5-48FC-BB9C-48C2F68F598B}"/>
          </ac:spMkLst>
        </pc:spChg>
        <pc:spChg chg="del">
          <ac:chgData name="Правиков Максим" userId="e93c3df319380ee8" providerId="Windows Live" clId="Web-{ACEED60F-3AC3-42DC-A3C9-63ED09E19F68}" dt="2022-11-18T18:51:20.379" v="14"/>
          <ac:spMkLst>
            <pc:docMk/>
            <pc:sldMk cId="2768156477" sldId="257"/>
            <ac:spMk id="22" creationId="{7A62E32F-BB65-43A8-8EB5-92346890E549}"/>
          </ac:spMkLst>
        </pc:spChg>
        <pc:spChg chg="del">
          <ac:chgData name="Правиков Максим" userId="e93c3df319380ee8" providerId="Windows Live" clId="Web-{ACEED60F-3AC3-42DC-A3C9-63ED09E19F68}" dt="2022-11-18T18:51:20.379" v="14"/>
          <ac:spMkLst>
            <pc:docMk/>
            <pc:sldMk cId="2768156477" sldId="257"/>
            <ac:spMk id="23" creationId="{14E91B64-9FCC-451E-AFB4-A827D6329367}"/>
          </ac:spMkLst>
        </pc:spChg>
      </pc:sldChg>
      <pc:sldChg chg="modSp mod modClrScheme chgLayout">
        <pc:chgData name="Правиков Максим" userId="e93c3df319380ee8" providerId="Windows Live" clId="Web-{ACEED60F-3AC3-42DC-A3C9-63ED09E19F68}" dt="2022-11-18T18:51:41.896" v="15"/>
        <pc:sldMkLst>
          <pc:docMk/>
          <pc:sldMk cId="707364117" sldId="258"/>
        </pc:sldMkLst>
        <pc:spChg chg="mod ord">
          <ac:chgData name="Правиков Максим" userId="e93c3df319380ee8" providerId="Windows Live" clId="Web-{ACEED60F-3AC3-42DC-A3C9-63ED09E19F68}" dt="2022-11-18T18:51:41.896" v="15"/>
          <ac:spMkLst>
            <pc:docMk/>
            <pc:sldMk cId="707364117" sldId="258"/>
            <ac:spMk id="2" creationId="{F9B076CF-C697-DE1B-BC4E-B6EB52B5A12C}"/>
          </ac:spMkLst>
        </pc:spChg>
        <pc:graphicFrameChg chg="mod ord">
          <ac:chgData name="Правиков Максим" userId="e93c3df319380ee8" providerId="Windows Live" clId="Web-{ACEED60F-3AC3-42DC-A3C9-63ED09E19F68}" dt="2022-11-18T18:51:41.896" v="15"/>
          <ac:graphicFrameMkLst>
            <pc:docMk/>
            <pc:sldMk cId="707364117" sldId="258"/>
            <ac:graphicFrameMk id="5" creationId="{8F07C082-2CAE-BDE8-1B32-A900C062FA26}"/>
          </ac:graphicFrameMkLst>
        </pc:graphicFrameChg>
      </pc:sldChg>
      <pc:sldChg chg="delSp modSp mod modClrScheme delDesignElem chgLayout">
        <pc:chgData name="Правиков Максим" userId="e93c3df319380ee8" providerId="Windows Live" clId="Web-{ACEED60F-3AC3-42DC-A3C9-63ED09E19F68}" dt="2022-11-18T18:51:41.896" v="15"/>
        <pc:sldMkLst>
          <pc:docMk/>
          <pc:sldMk cId="1386221046" sldId="259"/>
        </pc:sldMkLst>
        <pc:spChg chg="mod ord">
          <ac:chgData name="Правиков Максим" userId="e93c3df319380ee8" providerId="Windows Live" clId="Web-{ACEED60F-3AC3-42DC-A3C9-63ED09E19F68}" dt="2022-11-18T18:51:41.896" v="15"/>
          <ac:spMkLst>
            <pc:docMk/>
            <pc:sldMk cId="1386221046" sldId="259"/>
            <ac:spMk id="2" creationId="{2A25B6BC-36A5-90BB-1D8E-0E09DD63788F}"/>
          </ac:spMkLst>
        </pc:spChg>
        <pc:spChg chg="del">
          <ac:chgData name="Правиков Максим" userId="e93c3df319380ee8" providerId="Windows Live" clId="Web-{ACEED60F-3AC3-42DC-A3C9-63ED09E19F68}" dt="2022-11-18T18:51:20.379" v="14"/>
          <ac:spMkLst>
            <pc:docMk/>
            <pc:sldMk cId="1386221046" sldId="259"/>
            <ac:spMk id="7" creationId="{545D489D-16E1-484D-867B-144368D74B83}"/>
          </ac:spMkLst>
        </pc:spChg>
        <pc:spChg chg="del">
          <ac:chgData name="Правиков Максим" userId="e93c3df319380ee8" providerId="Windows Live" clId="Web-{ACEED60F-3AC3-42DC-A3C9-63ED09E19F68}" dt="2022-11-18T18:51:20.379" v="14"/>
          <ac:spMkLst>
            <pc:docMk/>
            <pc:sldMk cId="1386221046" sldId="259"/>
            <ac:spMk id="12" creationId="{49A496F5-B01E-4BF8-9D1E-C4E53B6F9652}"/>
          </ac:spMkLst>
        </pc:spChg>
        <pc:spChg chg="del">
          <ac:chgData name="Правиков Максим" userId="e93c3df319380ee8" providerId="Windows Live" clId="Web-{ACEED60F-3AC3-42DC-A3C9-63ED09E19F68}" dt="2022-11-18T18:51:20.379" v="14"/>
          <ac:spMkLst>
            <pc:docMk/>
            <pc:sldMk cId="1386221046" sldId="259"/>
            <ac:spMk id="14" creationId="{6E895C8D-1379-40B8-8B1B-B6F5AEAF0A6C}"/>
          </ac:spMkLst>
        </pc:spChg>
        <pc:graphicFrameChg chg="mod ord">
          <ac:chgData name="Правиков Максим" userId="e93c3df319380ee8" providerId="Windows Live" clId="Web-{ACEED60F-3AC3-42DC-A3C9-63ED09E19F68}" dt="2022-11-18T18:51:41.896" v="15"/>
          <ac:graphicFrameMkLst>
            <pc:docMk/>
            <pc:sldMk cId="1386221046" sldId="259"/>
            <ac:graphicFrameMk id="5" creationId="{08B4FA2F-38FF-8A13-F1E7-D9F90B178A9D}"/>
          </ac:graphicFrameMkLst>
        </pc:graphicFrameChg>
      </pc:sldChg>
      <pc:sldChg chg="modSp mod modClrScheme chgLayout">
        <pc:chgData name="Правиков Максим" userId="e93c3df319380ee8" providerId="Windows Live" clId="Web-{ACEED60F-3AC3-42DC-A3C9-63ED09E19F68}" dt="2022-11-18T18:51:41.896" v="15"/>
        <pc:sldMkLst>
          <pc:docMk/>
          <pc:sldMk cId="1900036813" sldId="260"/>
        </pc:sldMkLst>
        <pc:spChg chg="mod ord">
          <ac:chgData name="Правиков Максим" userId="e93c3df319380ee8" providerId="Windows Live" clId="Web-{ACEED60F-3AC3-42DC-A3C9-63ED09E19F68}" dt="2022-11-18T18:51:41.896" v="15"/>
          <ac:spMkLst>
            <pc:docMk/>
            <pc:sldMk cId="1900036813" sldId="260"/>
            <ac:spMk id="2" creationId="{5E8EA90B-EFA5-E8F3-7326-747E70634E93}"/>
          </ac:spMkLst>
        </pc:spChg>
        <pc:spChg chg="mod ord">
          <ac:chgData name="Правиков Максим" userId="e93c3df319380ee8" providerId="Windows Live" clId="Web-{ACEED60F-3AC3-42DC-A3C9-63ED09E19F68}" dt="2022-11-18T18:51:41.896" v="15"/>
          <ac:spMkLst>
            <pc:docMk/>
            <pc:sldMk cId="1900036813" sldId="260"/>
            <ac:spMk id="3" creationId="{0B0E5934-045A-914E-0CE1-E7BC1BE308AC}"/>
          </ac:spMkLst>
        </pc:spChg>
      </pc:sldChg>
      <pc:sldChg chg="modSp mod modClrScheme chgLayout">
        <pc:chgData name="Правиков Максим" userId="e93c3df319380ee8" providerId="Windows Live" clId="Web-{ACEED60F-3AC3-42DC-A3C9-63ED09E19F68}" dt="2022-11-18T18:51:41.896" v="15"/>
        <pc:sldMkLst>
          <pc:docMk/>
          <pc:sldMk cId="3797772786" sldId="261"/>
        </pc:sldMkLst>
        <pc:spChg chg="mod ord">
          <ac:chgData name="Правиков Максим" userId="e93c3df319380ee8" providerId="Windows Live" clId="Web-{ACEED60F-3AC3-42DC-A3C9-63ED09E19F68}" dt="2022-11-18T18:51:41.896" v="15"/>
          <ac:spMkLst>
            <pc:docMk/>
            <pc:sldMk cId="3797772786" sldId="261"/>
            <ac:spMk id="2" creationId="{AD5D5CBB-7F98-D0ED-8866-EEEC418CC2E1}"/>
          </ac:spMkLst>
        </pc:spChg>
        <pc:spChg chg="mod ord">
          <ac:chgData name="Правиков Максим" userId="e93c3df319380ee8" providerId="Windows Live" clId="Web-{ACEED60F-3AC3-42DC-A3C9-63ED09E19F68}" dt="2022-11-18T18:51:41.896" v="15"/>
          <ac:spMkLst>
            <pc:docMk/>
            <pc:sldMk cId="3797772786" sldId="261"/>
            <ac:spMk id="3" creationId="{471DF5DC-CC3F-24BA-3077-6156834CD507}"/>
          </ac:spMkLst>
        </pc:spChg>
      </pc:sldChg>
      <pc:sldChg chg="modSp mod modClrScheme chgLayout">
        <pc:chgData name="Правиков Максим" userId="e93c3df319380ee8" providerId="Windows Live" clId="Web-{ACEED60F-3AC3-42DC-A3C9-63ED09E19F68}" dt="2022-11-18T18:51:41.896" v="15"/>
        <pc:sldMkLst>
          <pc:docMk/>
          <pc:sldMk cId="2379921293" sldId="262"/>
        </pc:sldMkLst>
        <pc:spChg chg="mod ord">
          <ac:chgData name="Правиков Максим" userId="e93c3df319380ee8" providerId="Windows Live" clId="Web-{ACEED60F-3AC3-42DC-A3C9-63ED09E19F68}" dt="2022-11-18T18:51:41.896" v="15"/>
          <ac:spMkLst>
            <pc:docMk/>
            <pc:sldMk cId="2379921293" sldId="262"/>
            <ac:spMk id="2" creationId="{9E28E901-AAC4-78F7-3ED6-D3C7BA2947CA}"/>
          </ac:spMkLst>
        </pc:spChg>
        <pc:graphicFrameChg chg="mod ord">
          <ac:chgData name="Правиков Максим" userId="e93c3df319380ee8" providerId="Windows Live" clId="Web-{ACEED60F-3AC3-42DC-A3C9-63ED09E19F68}" dt="2022-11-18T18:51:41.896" v="15"/>
          <ac:graphicFrameMkLst>
            <pc:docMk/>
            <pc:sldMk cId="2379921293" sldId="262"/>
            <ac:graphicFrameMk id="5" creationId="{15EBE45C-DD04-EBF4-6124-1D4BBA21E8B6}"/>
          </ac:graphicFrameMkLst>
        </pc:graphicFrameChg>
      </pc:sldChg>
      <pc:sldChg chg="delSp modSp mod modClrScheme delDesignElem chgLayout">
        <pc:chgData name="Правиков Максим" userId="e93c3df319380ee8" providerId="Windows Live" clId="Web-{ACEED60F-3AC3-42DC-A3C9-63ED09E19F68}" dt="2022-11-18T18:51:41.896" v="15"/>
        <pc:sldMkLst>
          <pc:docMk/>
          <pc:sldMk cId="1016442478" sldId="263"/>
        </pc:sldMkLst>
        <pc:spChg chg="mod ord">
          <ac:chgData name="Правиков Максим" userId="e93c3df319380ee8" providerId="Windows Live" clId="Web-{ACEED60F-3AC3-42DC-A3C9-63ED09E19F68}" dt="2022-11-18T18:51:41.896" v="15"/>
          <ac:spMkLst>
            <pc:docMk/>
            <pc:sldMk cId="1016442478" sldId="263"/>
            <ac:spMk id="2" creationId="{3ADC3C8E-242B-D489-9B8B-D340CBC642CC}"/>
          </ac:spMkLst>
        </pc:spChg>
        <pc:spChg chg="del">
          <ac:chgData name="Правиков Максим" userId="e93c3df319380ee8" providerId="Windows Live" clId="Web-{ACEED60F-3AC3-42DC-A3C9-63ED09E19F68}" dt="2022-11-18T18:51:20.379" v="14"/>
          <ac:spMkLst>
            <pc:docMk/>
            <pc:sldMk cId="1016442478" sldId="263"/>
            <ac:spMk id="13" creationId="{DA2C7802-C2E0-4218-8F89-8DD7CCD2CD1C}"/>
          </ac:spMkLst>
        </pc:spChg>
        <pc:spChg chg="del">
          <ac:chgData name="Правиков Максим" userId="e93c3df319380ee8" providerId="Windows Live" clId="Web-{ACEED60F-3AC3-42DC-A3C9-63ED09E19F68}" dt="2022-11-18T18:51:20.379" v="14"/>
          <ac:spMkLst>
            <pc:docMk/>
            <pc:sldMk cId="1016442478" sldId="263"/>
            <ac:spMk id="15" creationId="{A6D7111A-21E5-4EE9-8A78-10E5530F0116}"/>
          </ac:spMkLst>
        </pc:spChg>
        <pc:spChg chg="del">
          <ac:chgData name="Правиков Максим" userId="e93c3df319380ee8" providerId="Windows Live" clId="Web-{ACEED60F-3AC3-42DC-A3C9-63ED09E19F68}" dt="2022-11-18T18:51:20.379" v="14"/>
          <ac:spMkLst>
            <pc:docMk/>
            <pc:sldMk cId="1016442478" sldId="263"/>
            <ac:spMk id="17" creationId="{A3969E80-A77B-49FC-9122-D89AFD5EE118}"/>
          </ac:spMkLst>
        </pc:spChg>
        <pc:spChg chg="del">
          <ac:chgData name="Правиков Максим" userId="e93c3df319380ee8" providerId="Windows Live" clId="Web-{ACEED60F-3AC3-42DC-A3C9-63ED09E19F68}" dt="2022-11-18T18:51:20.379" v="14"/>
          <ac:spMkLst>
            <pc:docMk/>
            <pc:sldMk cId="1016442478" sldId="263"/>
            <ac:spMk id="19" creationId="{1849CA57-76BD-4CF2-80BA-D7A46A01B7B1}"/>
          </ac:spMkLst>
        </pc:spChg>
        <pc:spChg chg="del">
          <ac:chgData name="Правиков Максим" userId="e93c3df319380ee8" providerId="Windows Live" clId="Web-{ACEED60F-3AC3-42DC-A3C9-63ED09E19F68}" dt="2022-11-18T18:51:20.379" v="14"/>
          <ac:spMkLst>
            <pc:docMk/>
            <pc:sldMk cId="1016442478" sldId="263"/>
            <ac:spMk id="21" creationId="{35E9085E-E730-4768-83D4-6CB7E9897153}"/>
          </ac:spMkLst>
        </pc:spChg>
        <pc:spChg chg="del">
          <ac:chgData name="Правиков Максим" userId="e93c3df319380ee8" providerId="Windows Live" clId="Web-{ACEED60F-3AC3-42DC-A3C9-63ED09E19F68}" dt="2022-11-18T18:51:20.379" v="14"/>
          <ac:spMkLst>
            <pc:docMk/>
            <pc:sldMk cId="1016442478" sldId="263"/>
            <ac:spMk id="23" creationId="{973272FE-A474-4CAE-8CA2-BCC8B476C3F4}"/>
          </ac:spMkLst>
        </pc:spChg>
        <pc:spChg chg="del">
          <ac:chgData name="Правиков Максим" userId="e93c3df319380ee8" providerId="Windows Live" clId="Web-{ACEED60F-3AC3-42DC-A3C9-63ED09E19F68}" dt="2022-11-18T18:51:20.379" v="14"/>
          <ac:spMkLst>
            <pc:docMk/>
            <pc:sldMk cId="1016442478" sldId="263"/>
            <ac:spMk id="25" creationId="{E07981EA-05A6-437C-88D7-B377B92B031D}"/>
          </ac:spMkLst>
        </pc:spChg>
        <pc:spChg chg="del">
          <ac:chgData name="Правиков Максим" userId="e93c3df319380ee8" providerId="Windows Live" clId="Web-{ACEED60F-3AC3-42DC-A3C9-63ED09E19F68}" dt="2022-11-18T18:51:20.379" v="14"/>
          <ac:spMkLst>
            <pc:docMk/>
            <pc:sldMk cId="1016442478" sldId="263"/>
            <ac:spMk id="27" creationId="{15E3C750-986E-4769-B1AE-49289FBEE757}"/>
          </ac:spMkLst>
        </pc:spChg>
        <pc:spChg chg="del">
          <ac:chgData name="Правиков Максим" userId="e93c3df319380ee8" providerId="Windows Live" clId="Web-{ACEED60F-3AC3-42DC-A3C9-63ED09E19F68}" dt="2022-11-18T18:51:20.379" v="14"/>
          <ac:spMkLst>
            <pc:docMk/>
            <pc:sldMk cId="1016442478" sldId="263"/>
            <ac:spMk id="29" creationId="{88294908-8B00-4F58-BBBA-20F71A40AA9E}"/>
          </ac:spMkLst>
        </pc:spChg>
        <pc:spChg chg="del">
          <ac:chgData name="Правиков Максим" userId="e93c3df319380ee8" providerId="Windows Live" clId="Web-{ACEED60F-3AC3-42DC-A3C9-63ED09E19F68}" dt="2022-11-18T18:51:20.379" v="14"/>
          <ac:spMkLst>
            <pc:docMk/>
            <pc:sldMk cId="1016442478" sldId="263"/>
            <ac:spMk id="30" creationId="{4364C879-1404-4203-8E9D-CC5DE0A621A2}"/>
          </ac:spMkLst>
        </pc:spChg>
        <pc:spChg chg="del">
          <ac:chgData name="Правиков Максим" userId="e93c3df319380ee8" providerId="Windows Live" clId="Web-{ACEED60F-3AC3-42DC-A3C9-63ED09E19F68}" dt="2022-11-18T18:51:20.379" v="14"/>
          <ac:spMkLst>
            <pc:docMk/>
            <pc:sldMk cId="1016442478" sldId="263"/>
            <ac:spMk id="31" creationId="{84617302-4B0D-4351-A6BB-6F0930D943AC}"/>
          </ac:spMkLst>
        </pc:spChg>
      </pc:sldChg>
      <pc:sldChg chg="modSp mod modClrScheme chgLayout">
        <pc:chgData name="Правиков Максим" userId="e93c3df319380ee8" providerId="Windows Live" clId="Web-{ACEED60F-3AC3-42DC-A3C9-63ED09E19F68}" dt="2022-11-18T18:51:41.896" v="15"/>
        <pc:sldMkLst>
          <pc:docMk/>
          <pc:sldMk cId="1141952715" sldId="264"/>
        </pc:sldMkLst>
        <pc:spChg chg="mod ord">
          <ac:chgData name="Правиков Максим" userId="e93c3df319380ee8" providerId="Windows Live" clId="Web-{ACEED60F-3AC3-42DC-A3C9-63ED09E19F68}" dt="2022-11-18T18:51:41.896" v="15"/>
          <ac:spMkLst>
            <pc:docMk/>
            <pc:sldMk cId="1141952715" sldId="264"/>
            <ac:spMk id="2" creationId="{85620422-E552-FDCC-48B9-312FD328DB56}"/>
          </ac:spMkLst>
        </pc:spChg>
        <pc:spChg chg="mod ord">
          <ac:chgData name="Правиков Максим" userId="e93c3df319380ee8" providerId="Windows Live" clId="Web-{ACEED60F-3AC3-42DC-A3C9-63ED09E19F68}" dt="2022-11-18T18:51:41.896" v="15"/>
          <ac:spMkLst>
            <pc:docMk/>
            <pc:sldMk cId="1141952715" sldId="264"/>
            <ac:spMk id="3" creationId="{4D0E476D-77F5-B2BF-A06E-2D70A8DC0B0C}"/>
          </ac:spMkLst>
        </pc:spChg>
      </pc:sldChg>
      <pc:sldChg chg="delSp modSp mod modClrScheme delDesignElem chgLayout">
        <pc:chgData name="Правиков Максим" userId="e93c3df319380ee8" providerId="Windows Live" clId="Web-{ACEED60F-3AC3-42DC-A3C9-63ED09E19F68}" dt="2022-11-18T18:51:41.896" v="15"/>
        <pc:sldMkLst>
          <pc:docMk/>
          <pc:sldMk cId="349518350" sldId="265"/>
        </pc:sldMkLst>
        <pc:spChg chg="mod ord">
          <ac:chgData name="Правиков Максим" userId="e93c3df319380ee8" providerId="Windows Live" clId="Web-{ACEED60F-3AC3-42DC-A3C9-63ED09E19F68}" dt="2022-11-18T18:51:41.896" v="15"/>
          <ac:spMkLst>
            <pc:docMk/>
            <pc:sldMk cId="349518350" sldId="265"/>
            <ac:spMk id="2" creationId="{7B3374ED-C119-B9B5-9524-BDA5E5FB7F04}"/>
          </ac:spMkLst>
        </pc:spChg>
        <pc:spChg chg="del">
          <ac:chgData name="Правиков Максим" userId="e93c3df319380ee8" providerId="Windows Live" clId="Web-{ACEED60F-3AC3-42DC-A3C9-63ED09E19F68}" dt="2022-11-18T18:51:20.379" v="14"/>
          <ac:spMkLst>
            <pc:docMk/>
            <pc:sldMk cId="349518350" sldId="265"/>
            <ac:spMk id="8" creationId="{46D6306C-ED4F-4AAE-B4A5-EEA6AFAD726E}"/>
          </ac:spMkLst>
        </pc:spChg>
        <pc:spChg chg="del">
          <ac:chgData name="Правиков Максим" userId="e93c3df319380ee8" providerId="Windows Live" clId="Web-{ACEED60F-3AC3-42DC-A3C9-63ED09E19F68}" dt="2022-11-18T18:51:20.379" v="14"/>
          <ac:spMkLst>
            <pc:docMk/>
            <pc:sldMk cId="349518350" sldId="265"/>
            <ac:spMk id="10" creationId="{0EC5361D-F897-4856-B945-0455A365EB24}"/>
          </ac:spMkLst>
        </pc:spChg>
        <pc:spChg chg="del">
          <ac:chgData name="Правиков Максим" userId="e93c3df319380ee8" providerId="Windows Live" clId="Web-{ACEED60F-3AC3-42DC-A3C9-63ED09E19F68}" dt="2022-11-18T18:51:20.379" v="14"/>
          <ac:spMkLst>
            <pc:docMk/>
            <pc:sldMk cId="349518350" sldId="265"/>
            <ac:spMk id="12" creationId="{4508C0C5-2268-42B5-B3C8-4D0899E05F8C}"/>
          </ac:spMkLst>
        </pc:spChg>
        <pc:spChg chg="del">
          <ac:chgData name="Правиков Максим" userId="e93c3df319380ee8" providerId="Windows Live" clId="Web-{ACEED60F-3AC3-42DC-A3C9-63ED09E19F68}" dt="2022-11-18T18:51:20.379" v="14"/>
          <ac:spMkLst>
            <pc:docMk/>
            <pc:sldMk cId="349518350" sldId="265"/>
            <ac:spMk id="14" creationId="{141ACBDB-38F8-4B34-8183-BD95B4E55A62}"/>
          </ac:spMkLst>
        </pc:spChg>
        <pc:spChg chg="del">
          <ac:chgData name="Правиков Максим" userId="e93c3df319380ee8" providerId="Windows Live" clId="Web-{ACEED60F-3AC3-42DC-A3C9-63ED09E19F68}" dt="2022-11-18T18:51:20.379" v="14"/>
          <ac:spMkLst>
            <pc:docMk/>
            <pc:sldMk cId="349518350" sldId="265"/>
            <ac:spMk id="16" creationId="{DE00DB52-3455-4E2F-867B-A6D0516E175B}"/>
          </ac:spMkLst>
        </pc:spChg>
        <pc:spChg chg="del">
          <ac:chgData name="Правиков Максим" userId="e93c3df319380ee8" providerId="Windows Live" clId="Web-{ACEED60F-3AC3-42DC-A3C9-63ED09E19F68}" dt="2022-11-18T18:51:20.379" v="14"/>
          <ac:spMkLst>
            <pc:docMk/>
            <pc:sldMk cId="349518350" sldId="265"/>
            <ac:spMk id="18" creationId="{9E914C83-E0D8-4953-92D5-169D28CB43AE}"/>
          </ac:spMkLst>
        </pc:spChg>
        <pc:spChg chg="mod ord">
          <ac:chgData name="Правиков Максим" userId="e93c3df319380ee8" providerId="Windows Live" clId="Web-{ACEED60F-3AC3-42DC-A3C9-63ED09E19F68}" dt="2022-11-18T18:51:41.896" v="15"/>
          <ac:spMkLst>
            <pc:docMk/>
            <pc:sldMk cId="349518350" sldId="265"/>
            <ac:spMk id="26" creationId="{E5EC7A27-724E-218D-B725-C3C36056C876}"/>
          </ac:spMkLst>
        </pc:spChg>
        <pc:spChg chg="del">
          <ac:chgData name="Правиков Максим" userId="e93c3df319380ee8" providerId="Windows Live" clId="Web-{ACEED60F-3AC3-42DC-A3C9-63ED09E19F68}" dt="2022-11-18T18:51:20.379" v="14"/>
          <ac:spMkLst>
            <pc:docMk/>
            <pc:sldMk cId="349518350" sldId="265"/>
            <ac:spMk id="27" creationId="{3512E083-F550-46AF-8490-767ECFD00CB7}"/>
          </ac:spMkLst>
        </pc:spChg>
      </pc:sldChg>
      <pc:sldChg chg="delSp modSp mod modClrScheme delDesignElem chgLayout">
        <pc:chgData name="Правиков Максим" userId="e93c3df319380ee8" providerId="Windows Live" clId="Web-{ACEED60F-3AC3-42DC-A3C9-63ED09E19F68}" dt="2022-11-18T18:51:41.896" v="15"/>
        <pc:sldMkLst>
          <pc:docMk/>
          <pc:sldMk cId="1618889818" sldId="266"/>
        </pc:sldMkLst>
        <pc:spChg chg="mod ord">
          <ac:chgData name="Правиков Максим" userId="e93c3df319380ee8" providerId="Windows Live" clId="Web-{ACEED60F-3AC3-42DC-A3C9-63ED09E19F68}" dt="2022-11-18T18:51:41.896" v="15"/>
          <ac:spMkLst>
            <pc:docMk/>
            <pc:sldMk cId="1618889818" sldId="266"/>
            <ac:spMk id="2" creationId="{7E6FC184-B5D1-FD45-B192-018154D05DE6}"/>
          </ac:spMkLst>
        </pc:spChg>
        <pc:spChg chg="mod ord">
          <ac:chgData name="Правиков Максим" userId="e93c3df319380ee8" providerId="Windows Live" clId="Web-{ACEED60F-3AC3-42DC-A3C9-63ED09E19F68}" dt="2022-11-18T18:51:41.896" v="15"/>
          <ac:spMkLst>
            <pc:docMk/>
            <pc:sldMk cId="1618889818" sldId="266"/>
            <ac:spMk id="3" creationId="{4DE13904-19D4-72B0-9490-C02F184CED36}"/>
          </ac:spMkLst>
        </pc:spChg>
        <pc:spChg chg="del">
          <ac:chgData name="Правиков Максим" userId="e93c3df319380ee8" providerId="Windows Live" clId="Web-{ACEED60F-3AC3-42DC-A3C9-63ED09E19F68}" dt="2022-11-18T18:51:20.379" v="14"/>
          <ac:spMkLst>
            <pc:docMk/>
            <pc:sldMk cId="1618889818" sldId="266"/>
            <ac:spMk id="8" creationId="{907EF6B7-1338-4443-8C46-6A318D952DFD}"/>
          </ac:spMkLst>
        </pc:spChg>
        <pc:spChg chg="del">
          <ac:chgData name="Правиков Максим" userId="e93c3df319380ee8" providerId="Windows Live" clId="Web-{ACEED60F-3AC3-42DC-A3C9-63ED09E19F68}" dt="2022-11-18T18:51:20.379" v="14"/>
          <ac:spMkLst>
            <pc:docMk/>
            <pc:sldMk cId="1618889818" sldId="266"/>
            <ac:spMk id="10" creationId="{DAAE4CDD-124C-4DCF-9584-B6033B545DD5}"/>
          </ac:spMkLst>
        </pc:spChg>
        <pc:spChg chg="del">
          <ac:chgData name="Правиков Максим" userId="e93c3df319380ee8" providerId="Windows Live" clId="Web-{ACEED60F-3AC3-42DC-A3C9-63ED09E19F68}" dt="2022-11-18T18:51:20.379" v="14"/>
          <ac:spMkLst>
            <pc:docMk/>
            <pc:sldMk cId="1618889818" sldId="266"/>
            <ac:spMk id="12" creationId="{081E4A58-353D-44AE-B2FC-2A74E2E400F7}"/>
          </ac:spMkLst>
        </pc:spChg>
      </pc:sldChg>
      <pc:sldChg chg="addSp delSp modSp new mod modClrScheme chgLayout">
        <pc:chgData name="Правиков Максим" userId="e93c3df319380ee8" providerId="Windows Live" clId="Web-{ACEED60F-3AC3-42DC-A3C9-63ED09E19F68}" dt="2022-11-18T18:51:41.896" v="15"/>
        <pc:sldMkLst>
          <pc:docMk/>
          <pc:sldMk cId="1036358595" sldId="267"/>
        </pc:sldMkLst>
        <pc:spChg chg="mod ord">
          <ac:chgData name="Правиков Максим" userId="e93c3df319380ee8" providerId="Windows Live" clId="Web-{ACEED60F-3AC3-42DC-A3C9-63ED09E19F68}" dt="2022-11-18T18:51:41.896" v="15"/>
          <ac:spMkLst>
            <pc:docMk/>
            <pc:sldMk cId="1036358595" sldId="267"/>
            <ac:spMk id="2" creationId="{3F934B7E-2892-3723-F92A-06FEAF12CF79}"/>
          </ac:spMkLst>
        </pc:spChg>
        <pc:spChg chg="del">
          <ac:chgData name="Правиков Максим" userId="e93c3df319380ee8" providerId="Windows Live" clId="Web-{ACEED60F-3AC3-42DC-A3C9-63ED09E19F68}" dt="2022-11-18T18:51:08.894" v="13"/>
          <ac:spMkLst>
            <pc:docMk/>
            <pc:sldMk cId="1036358595" sldId="267"/>
            <ac:spMk id="3" creationId="{59E28B24-2CA7-B20D-4FE2-F200A6EA9978}"/>
          </ac:spMkLst>
        </pc:spChg>
        <pc:picChg chg="add mod ord">
          <ac:chgData name="Правиков Максим" userId="e93c3df319380ee8" providerId="Windows Live" clId="Web-{ACEED60F-3AC3-42DC-A3C9-63ED09E19F68}" dt="2022-11-18T18:51:41.896" v="15"/>
          <ac:picMkLst>
            <pc:docMk/>
            <pc:sldMk cId="1036358595" sldId="267"/>
            <ac:picMk id="4" creationId="{BBD24B45-FE8E-B94C-531D-035155FF4BD1}"/>
          </ac:picMkLst>
        </pc:picChg>
      </pc:sldChg>
      <pc:sldMasterChg chg="del delSldLayout">
        <pc:chgData name="Правиков Максим" userId="e93c3df319380ee8" providerId="Windows Live" clId="Web-{ACEED60F-3AC3-42DC-A3C9-63ED09E19F68}" dt="2022-11-18T18:51:20.379" v="14"/>
        <pc:sldMasterMkLst>
          <pc:docMk/>
          <pc:sldMasterMk cId="1112172038" sldId="2147483774"/>
        </pc:sldMasterMkLst>
        <pc:sldLayoutChg chg="del">
          <pc:chgData name="Правиков Максим" userId="e93c3df319380ee8" providerId="Windows Live" clId="Web-{ACEED60F-3AC3-42DC-A3C9-63ED09E19F68}" dt="2022-11-18T18:51:20.379" v="14"/>
          <pc:sldLayoutMkLst>
            <pc:docMk/>
            <pc:sldMasterMk cId="1112172038" sldId="2147483774"/>
            <pc:sldLayoutMk cId="3728194193" sldId="2147483775"/>
          </pc:sldLayoutMkLst>
        </pc:sldLayoutChg>
        <pc:sldLayoutChg chg="del">
          <pc:chgData name="Правиков Максим" userId="e93c3df319380ee8" providerId="Windows Live" clId="Web-{ACEED60F-3AC3-42DC-A3C9-63ED09E19F68}" dt="2022-11-18T18:51:20.379" v="14"/>
          <pc:sldLayoutMkLst>
            <pc:docMk/>
            <pc:sldMasterMk cId="1112172038" sldId="2147483774"/>
            <pc:sldLayoutMk cId="1228684022" sldId="2147483776"/>
          </pc:sldLayoutMkLst>
        </pc:sldLayoutChg>
        <pc:sldLayoutChg chg="del">
          <pc:chgData name="Правиков Максим" userId="e93c3df319380ee8" providerId="Windows Live" clId="Web-{ACEED60F-3AC3-42DC-A3C9-63ED09E19F68}" dt="2022-11-18T18:51:20.379" v="14"/>
          <pc:sldLayoutMkLst>
            <pc:docMk/>
            <pc:sldMasterMk cId="1112172038" sldId="2147483774"/>
            <pc:sldLayoutMk cId="4132991145" sldId="2147483777"/>
          </pc:sldLayoutMkLst>
        </pc:sldLayoutChg>
        <pc:sldLayoutChg chg="del">
          <pc:chgData name="Правиков Максим" userId="e93c3df319380ee8" providerId="Windows Live" clId="Web-{ACEED60F-3AC3-42DC-A3C9-63ED09E19F68}" dt="2022-11-18T18:51:20.379" v="14"/>
          <pc:sldLayoutMkLst>
            <pc:docMk/>
            <pc:sldMasterMk cId="1112172038" sldId="2147483774"/>
            <pc:sldLayoutMk cId="2515784494" sldId="2147483778"/>
          </pc:sldLayoutMkLst>
        </pc:sldLayoutChg>
        <pc:sldLayoutChg chg="del">
          <pc:chgData name="Правиков Максим" userId="e93c3df319380ee8" providerId="Windows Live" clId="Web-{ACEED60F-3AC3-42DC-A3C9-63ED09E19F68}" dt="2022-11-18T18:51:20.379" v="14"/>
          <pc:sldLayoutMkLst>
            <pc:docMk/>
            <pc:sldMasterMk cId="1112172038" sldId="2147483774"/>
            <pc:sldLayoutMk cId="2276788460" sldId="2147483779"/>
          </pc:sldLayoutMkLst>
        </pc:sldLayoutChg>
        <pc:sldLayoutChg chg="del">
          <pc:chgData name="Правиков Максим" userId="e93c3df319380ee8" providerId="Windows Live" clId="Web-{ACEED60F-3AC3-42DC-A3C9-63ED09E19F68}" dt="2022-11-18T18:51:20.379" v="14"/>
          <pc:sldLayoutMkLst>
            <pc:docMk/>
            <pc:sldMasterMk cId="1112172038" sldId="2147483774"/>
            <pc:sldLayoutMk cId="3868721146" sldId="2147483780"/>
          </pc:sldLayoutMkLst>
        </pc:sldLayoutChg>
        <pc:sldLayoutChg chg="del">
          <pc:chgData name="Правиков Максим" userId="e93c3df319380ee8" providerId="Windows Live" clId="Web-{ACEED60F-3AC3-42DC-A3C9-63ED09E19F68}" dt="2022-11-18T18:51:20.379" v="14"/>
          <pc:sldLayoutMkLst>
            <pc:docMk/>
            <pc:sldMasterMk cId="1112172038" sldId="2147483774"/>
            <pc:sldLayoutMk cId="2718329924" sldId="2147483781"/>
          </pc:sldLayoutMkLst>
        </pc:sldLayoutChg>
        <pc:sldLayoutChg chg="del">
          <pc:chgData name="Правиков Максим" userId="e93c3df319380ee8" providerId="Windows Live" clId="Web-{ACEED60F-3AC3-42DC-A3C9-63ED09E19F68}" dt="2022-11-18T18:51:20.379" v="14"/>
          <pc:sldLayoutMkLst>
            <pc:docMk/>
            <pc:sldMasterMk cId="1112172038" sldId="2147483774"/>
            <pc:sldLayoutMk cId="480724742" sldId="2147483782"/>
          </pc:sldLayoutMkLst>
        </pc:sldLayoutChg>
        <pc:sldLayoutChg chg="del">
          <pc:chgData name="Правиков Максим" userId="e93c3df319380ee8" providerId="Windows Live" clId="Web-{ACEED60F-3AC3-42DC-A3C9-63ED09E19F68}" dt="2022-11-18T18:51:20.379" v="14"/>
          <pc:sldLayoutMkLst>
            <pc:docMk/>
            <pc:sldMasterMk cId="1112172038" sldId="2147483774"/>
            <pc:sldLayoutMk cId="1122507033" sldId="2147483783"/>
          </pc:sldLayoutMkLst>
        </pc:sldLayoutChg>
        <pc:sldLayoutChg chg="del">
          <pc:chgData name="Правиков Максим" userId="e93c3df319380ee8" providerId="Windows Live" clId="Web-{ACEED60F-3AC3-42DC-A3C9-63ED09E19F68}" dt="2022-11-18T18:51:20.379" v="14"/>
          <pc:sldLayoutMkLst>
            <pc:docMk/>
            <pc:sldMasterMk cId="1112172038" sldId="2147483774"/>
            <pc:sldLayoutMk cId="890410530" sldId="2147483784"/>
          </pc:sldLayoutMkLst>
        </pc:sldLayoutChg>
        <pc:sldLayoutChg chg="del">
          <pc:chgData name="Правиков Максим" userId="e93c3df319380ee8" providerId="Windows Live" clId="Web-{ACEED60F-3AC3-42DC-A3C9-63ED09E19F68}" dt="2022-11-18T18:51:20.379" v="14"/>
          <pc:sldLayoutMkLst>
            <pc:docMk/>
            <pc:sldMasterMk cId="1112172038" sldId="2147483774"/>
            <pc:sldLayoutMk cId="2391757063" sldId="2147483785"/>
          </pc:sldLayoutMkLst>
        </pc:sldLayoutChg>
      </pc:sldMasterChg>
      <pc:sldMasterChg chg="add del addSldLayout delSldLayout modSldLayout">
        <pc:chgData name="Правиков Максим" userId="e93c3df319380ee8" providerId="Windows Live" clId="Web-{ACEED60F-3AC3-42DC-A3C9-63ED09E19F68}" dt="2022-11-18T18:51:41.896" v="15"/>
        <pc:sldMasterMkLst>
          <pc:docMk/>
          <pc:sldMasterMk cId="821948377" sldId="2147483786"/>
        </pc:sldMasterMkLst>
        <pc:sldLayoutChg chg="add del mod replId">
          <pc:chgData name="Правиков Максим" userId="e93c3df319380ee8" providerId="Windows Live" clId="Web-{ACEED60F-3AC3-42DC-A3C9-63ED09E19F68}" dt="2022-11-18T18:51:41.896" v="15"/>
          <pc:sldLayoutMkLst>
            <pc:docMk/>
            <pc:sldMasterMk cId="821948377" sldId="2147483786"/>
            <pc:sldLayoutMk cId="3732258323" sldId="2147483787"/>
          </pc:sldLayoutMkLst>
        </pc:sldLayoutChg>
        <pc:sldLayoutChg chg="add del mod replId">
          <pc:chgData name="Правиков Максим" userId="e93c3df319380ee8" providerId="Windows Live" clId="Web-{ACEED60F-3AC3-42DC-A3C9-63ED09E19F68}" dt="2022-11-18T18:51:41.896" v="15"/>
          <pc:sldLayoutMkLst>
            <pc:docMk/>
            <pc:sldMasterMk cId="821948377" sldId="2147483786"/>
            <pc:sldLayoutMk cId="4067268337" sldId="2147483788"/>
          </pc:sldLayoutMkLst>
        </pc:sldLayoutChg>
        <pc:sldLayoutChg chg="add del mod replId">
          <pc:chgData name="Правиков Максим" userId="e93c3df319380ee8" providerId="Windows Live" clId="Web-{ACEED60F-3AC3-42DC-A3C9-63ED09E19F68}" dt="2022-11-18T18:51:41.896" v="15"/>
          <pc:sldLayoutMkLst>
            <pc:docMk/>
            <pc:sldMasterMk cId="821948377" sldId="2147483786"/>
            <pc:sldLayoutMk cId="2602059163" sldId="2147483789"/>
          </pc:sldLayoutMkLst>
        </pc:sldLayoutChg>
        <pc:sldLayoutChg chg="add del mod replId">
          <pc:chgData name="Правиков Максим" userId="e93c3df319380ee8" providerId="Windows Live" clId="Web-{ACEED60F-3AC3-42DC-A3C9-63ED09E19F68}" dt="2022-11-18T18:51:41.896" v="15"/>
          <pc:sldLayoutMkLst>
            <pc:docMk/>
            <pc:sldMasterMk cId="821948377" sldId="2147483786"/>
            <pc:sldLayoutMk cId="1289921670" sldId="2147483790"/>
          </pc:sldLayoutMkLst>
        </pc:sldLayoutChg>
        <pc:sldLayoutChg chg="add del mod replId">
          <pc:chgData name="Правиков Максим" userId="e93c3df319380ee8" providerId="Windows Live" clId="Web-{ACEED60F-3AC3-42DC-A3C9-63ED09E19F68}" dt="2022-11-18T18:51:41.896" v="15"/>
          <pc:sldLayoutMkLst>
            <pc:docMk/>
            <pc:sldMasterMk cId="821948377" sldId="2147483786"/>
            <pc:sldLayoutMk cId="764108860" sldId="2147483791"/>
          </pc:sldLayoutMkLst>
        </pc:sldLayoutChg>
        <pc:sldLayoutChg chg="add del mod replId">
          <pc:chgData name="Правиков Максим" userId="e93c3df319380ee8" providerId="Windows Live" clId="Web-{ACEED60F-3AC3-42DC-A3C9-63ED09E19F68}" dt="2022-11-18T18:51:41.896" v="15"/>
          <pc:sldLayoutMkLst>
            <pc:docMk/>
            <pc:sldMasterMk cId="821948377" sldId="2147483786"/>
            <pc:sldLayoutMk cId="1151770764" sldId="2147483792"/>
          </pc:sldLayoutMkLst>
        </pc:sldLayoutChg>
        <pc:sldLayoutChg chg="add del mod replId">
          <pc:chgData name="Правиков Максим" userId="e93c3df319380ee8" providerId="Windows Live" clId="Web-{ACEED60F-3AC3-42DC-A3C9-63ED09E19F68}" dt="2022-11-18T18:51:41.896" v="15"/>
          <pc:sldLayoutMkLst>
            <pc:docMk/>
            <pc:sldMasterMk cId="821948377" sldId="2147483786"/>
            <pc:sldLayoutMk cId="2799050449" sldId="2147483793"/>
          </pc:sldLayoutMkLst>
        </pc:sldLayoutChg>
        <pc:sldLayoutChg chg="add del mod replId">
          <pc:chgData name="Правиков Максим" userId="e93c3df319380ee8" providerId="Windows Live" clId="Web-{ACEED60F-3AC3-42DC-A3C9-63ED09E19F68}" dt="2022-11-18T18:51:41.896" v="15"/>
          <pc:sldLayoutMkLst>
            <pc:docMk/>
            <pc:sldMasterMk cId="821948377" sldId="2147483786"/>
            <pc:sldLayoutMk cId="918184859" sldId="2147483794"/>
          </pc:sldLayoutMkLst>
        </pc:sldLayoutChg>
        <pc:sldLayoutChg chg="add del mod replId">
          <pc:chgData name="Правиков Максим" userId="e93c3df319380ee8" providerId="Windows Live" clId="Web-{ACEED60F-3AC3-42DC-A3C9-63ED09E19F68}" dt="2022-11-18T18:51:41.896" v="15"/>
          <pc:sldLayoutMkLst>
            <pc:docMk/>
            <pc:sldMasterMk cId="821948377" sldId="2147483786"/>
            <pc:sldLayoutMk cId="3590882240" sldId="2147483795"/>
          </pc:sldLayoutMkLst>
        </pc:sldLayoutChg>
        <pc:sldLayoutChg chg="add del mod replId">
          <pc:chgData name="Правиков Максим" userId="e93c3df319380ee8" providerId="Windows Live" clId="Web-{ACEED60F-3AC3-42DC-A3C9-63ED09E19F68}" dt="2022-11-18T18:51:41.896" v="15"/>
          <pc:sldLayoutMkLst>
            <pc:docMk/>
            <pc:sldMasterMk cId="821948377" sldId="2147483786"/>
            <pc:sldLayoutMk cId="3937676333" sldId="2147483796"/>
          </pc:sldLayoutMkLst>
        </pc:sldLayoutChg>
        <pc:sldLayoutChg chg="add del mod replId">
          <pc:chgData name="Правиков Максим" userId="e93c3df319380ee8" providerId="Windows Live" clId="Web-{ACEED60F-3AC3-42DC-A3C9-63ED09E19F68}" dt="2022-11-18T18:51:41.896" v="15"/>
          <pc:sldLayoutMkLst>
            <pc:docMk/>
            <pc:sldMasterMk cId="821948377" sldId="2147483786"/>
            <pc:sldLayoutMk cId="3378232242" sldId="2147483797"/>
          </pc:sldLayoutMkLst>
        </pc:sldLayoutChg>
      </pc:sldMasterChg>
      <pc:sldMasterChg chg="add addSldLayout modSldLayout">
        <pc:chgData name="Правиков Максим" userId="e93c3df319380ee8" providerId="Windows Live" clId="Web-{ACEED60F-3AC3-42DC-A3C9-63ED09E19F68}" dt="2022-11-18T18:51:41.896" v="15"/>
        <pc:sldMasterMkLst>
          <pc:docMk/>
          <pc:sldMasterMk cId="3022800376" sldId="2147483798"/>
        </pc:sldMasterMkLst>
        <pc:sldLayoutChg chg="add mod replId">
          <pc:chgData name="Правиков Максим" userId="e93c3df319380ee8" providerId="Windows Live" clId="Web-{ACEED60F-3AC3-42DC-A3C9-63ED09E19F68}" dt="2022-11-18T18:51:41.896" v="15"/>
          <pc:sldLayoutMkLst>
            <pc:docMk/>
            <pc:sldMasterMk cId="3022800376" sldId="2147483798"/>
            <pc:sldLayoutMk cId="3510378239" sldId="2147483799"/>
          </pc:sldLayoutMkLst>
        </pc:sldLayoutChg>
        <pc:sldLayoutChg chg="add mod replId">
          <pc:chgData name="Правиков Максим" userId="e93c3df319380ee8" providerId="Windows Live" clId="Web-{ACEED60F-3AC3-42DC-A3C9-63ED09E19F68}" dt="2022-11-18T18:51:41.896" v="15"/>
          <pc:sldLayoutMkLst>
            <pc:docMk/>
            <pc:sldMasterMk cId="3022800376" sldId="2147483798"/>
            <pc:sldLayoutMk cId="2503189207" sldId="2147483800"/>
          </pc:sldLayoutMkLst>
        </pc:sldLayoutChg>
        <pc:sldLayoutChg chg="add mod replId">
          <pc:chgData name="Правиков Максим" userId="e93c3df319380ee8" providerId="Windows Live" clId="Web-{ACEED60F-3AC3-42DC-A3C9-63ED09E19F68}" dt="2022-11-18T18:51:41.896" v="15"/>
          <pc:sldLayoutMkLst>
            <pc:docMk/>
            <pc:sldMasterMk cId="3022800376" sldId="2147483798"/>
            <pc:sldLayoutMk cId="2047356343" sldId="2147483801"/>
          </pc:sldLayoutMkLst>
        </pc:sldLayoutChg>
        <pc:sldLayoutChg chg="add mod replId">
          <pc:chgData name="Правиков Максим" userId="e93c3df319380ee8" providerId="Windows Live" clId="Web-{ACEED60F-3AC3-42DC-A3C9-63ED09E19F68}" dt="2022-11-18T18:51:41.896" v="15"/>
          <pc:sldLayoutMkLst>
            <pc:docMk/>
            <pc:sldMasterMk cId="3022800376" sldId="2147483798"/>
            <pc:sldLayoutMk cId="1082108379" sldId="2147483802"/>
          </pc:sldLayoutMkLst>
        </pc:sldLayoutChg>
        <pc:sldLayoutChg chg="add mod replId">
          <pc:chgData name="Правиков Максим" userId="e93c3df319380ee8" providerId="Windows Live" clId="Web-{ACEED60F-3AC3-42DC-A3C9-63ED09E19F68}" dt="2022-11-18T18:51:41.896" v="15"/>
          <pc:sldLayoutMkLst>
            <pc:docMk/>
            <pc:sldMasterMk cId="3022800376" sldId="2147483798"/>
            <pc:sldLayoutMk cId="1986222453" sldId="2147483803"/>
          </pc:sldLayoutMkLst>
        </pc:sldLayoutChg>
        <pc:sldLayoutChg chg="add mod replId">
          <pc:chgData name="Правиков Максим" userId="e93c3df319380ee8" providerId="Windows Live" clId="Web-{ACEED60F-3AC3-42DC-A3C9-63ED09E19F68}" dt="2022-11-18T18:51:41.896" v="15"/>
          <pc:sldLayoutMkLst>
            <pc:docMk/>
            <pc:sldMasterMk cId="3022800376" sldId="2147483798"/>
            <pc:sldLayoutMk cId="19271180" sldId="2147483804"/>
          </pc:sldLayoutMkLst>
        </pc:sldLayoutChg>
        <pc:sldLayoutChg chg="add mod replId">
          <pc:chgData name="Правиков Максим" userId="e93c3df319380ee8" providerId="Windows Live" clId="Web-{ACEED60F-3AC3-42DC-A3C9-63ED09E19F68}" dt="2022-11-18T18:51:41.896" v="15"/>
          <pc:sldLayoutMkLst>
            <pc:docMk/>
            <pc:sldMasterMk cId="3022800376" sldId="2147483798"/>
            <pc:sldLayoutMk cId="1242020970" sldId="2147483805"/>
          </pc:sldLayoutMkLst>
        </pc:sldLayoutChg>
        <pc:sldLayoutChg chg="add mod replId">
          <pc:chgData name="Правиков Максим" userId="e93c3df319380ee8" providerId="Windows Live" clId="Web-{ACEED60F-3AC3-42DC-A3C9-63ED09E19F68}" dt="2022-11-18T18:51:41.896" v="15"/>
          <pc:sldLayoutMkLst>
            <pc:docMk/>
            <pc:sldMasterMk cId="3022800376" sldId="2147483798"/>
            <pc:sldLayoutMk cId="380240466" sldId="2147483806"/>
          </pc:sldLayoutMkLst>
        </pc:sldLayoutChg>
        <pc:sldLayoutChg chg="add mod replId">
          <pc:chgData name="Правиков Максим" userId="e93c3df319380ee8" providerId="Windows Live" clId="Web-{ACEED60F-3AC3-42DC-A3C9-63ED09E19F68}" dt="2022-11-18T18:51:41.896" v="15"/>
          <pc:sldLayoutMkLst>
            <pc:docMk/>
            <pc:sldMasterMk cId="3022800376" sldId="2147483798"/>
            <pc:sldLayoutMk cId="3604058427" sldId="2147483807"/>
          </pc:sldLayoutMkLst>
        </pc:sldLayoutChg>
        <pc:sldLayoutChg chg="add mod replId">
          <pc:chgData name="Правиков Максим" userId="e93c3df319380ee8" providerId="Windows Live" clId="Web-{ACEED60F-3AC3-42DC-A3C9-63ED09E19F68}" dt="2022-11-18T18:51:41.896" v="15"/>
          <pc:sldLayoutMkLst>
            <pc:docMk/>
            <pc:sldMasterMk cId="3022800376" sldId="2147483798"/>
            <pc:sldLayoutMk cId="3584807554" sldId="2147483808"/>
          </pc:sldLayoutMkLst>
        </pc:sldLayoutChg>
        <pc:sldLayoutChg chg="add mod replId">
          <pc:chgData name="Правиков Максим" userId="e93c3df319380ee8" providerId="Windows Live" clId="Web-{ACEED60F-3AC3-42DC-A3C9-63ED09E19F68}" dt="2022-11-18T18:51:41.896" v="15"/>
          <pc:sldLayoutMkLst>
            <pc:docMk/>
            <pc:sldMasterMk cId="3022800376" sldId="2147483798"/>
            <pc:sldLayoutMk cId="676483934" sldId="2147483809"/>
          </pc:sldLayoutMkLst>
        </pc:sldLayoutChg>
      </pc:sldMasterChg>
    </pc:docChg>
  </pc:docChgLst>
  <pc:docChgLst>
    <pc:chgData name="Правиков Максим" userId="e93c3df319380ee8" providerId="Windows Live" clId="Web-{05529A8A-D768-4EC0-A2CF-35189536C3AB}"/>
    <pc:docChg chg="addSld delSld modSld">
      <pc:chgData name="Правиков Максим" userId="e93c3df319380ee8" providerId="Windows Live" clId="Web-{05529A8A-D768-4EC0-A2CF-35189536C3AB}" dt="2023-02-10T19:12:20.111" v="97" actId="20577"/>
      <pc:docMkLst>
        <pc:docMk/>
      </pc:docMkLst>
      <pc:sldChg chg="modSp">
        <pc:chgData name="Правиков Максим" userId="e93c3df319380ee8" providerId="Windows Live" clId="Web-{05529A8A-D768-4EC0-A2CF-35189536C3AB}" dt="2023-02-10T18:59:37.293" v="42" actId="20577"/>
        <pc:sldMkLst>
          <pc:docMk/>
          <pc:sldMk cId="1386221046" sldId="259"/>
        </pc:sldMkLst>
        <pc:graphicFrameChg chg="modGraphic">
          <ac:chgData name="Правиков Максим" userId="e93c3df319380ee8" providerId="Windows Live" clId="Web-{05529A8A-D768-4EC0-A2CF-35189536C3AB}" dt="2023-02-10T18:59:37.293" v="42" actId="20577"/>
          <ac:graphicFrameMkLst>
            <pc:docMk/>
            <pc:sldMk cId="1386221046" sldId="259"/>
            <ac:graphicFrameMk id="5" creationId="{08B4FA2F-38FF-8A13-F1E7-D9F90B178A9D}"/>
          </ac:graphicFrameMkLst>
        </pc:graphicFrameChg>
      </pc:sldChg>
      <pc:sldChg chg="modSp">
        <pc:chgData name="Правиков Максим" userId="e93c3df319380ee8" providerId="Windows Live" clId="Web-{05529A8A-D768-4EC0-A2CF-35189536C3AB}" dt="2023-02-10T19:02:46.181" v="44" actId="20577"/>
        <pc:sldMkLst>
          <pc:docMk/>
          <pc:sldMk cId="2379921293" sldId="262"/>
        </pc:sldMkLst>
        <pc:graphicFrameChg chg="modGraphic">
          <ac:chgData name="Правиков Максим" userId="e93c3df319380ee8" providerId="Windows Live" clId="Web-{05529A8A-D768-4EC0-A2CF-35189536C3AB}" dt="2023-02-10T19:02:46.181" v="44" actId="20577"/>
          <ac:graphicFrameMkLst>
            <pc:docMk/>
            <pc:sldMk cId="2379921293" sldId="262"/>
            <ac:graphicFrameMk id="5" creationId="{15EBE45C-DD04-EBF4-6124-1D4BBA21E8B6}"/>
          </ac:graphicFrameMkLst>
        </pc:graphicFrameChg>
      </pc:sldChg>
      <pc:sldChg chg="modSp">
        <pc:chgData name="Правиков Максим" userId="e93c3df319380ee8" providerId="Windows Live" clId="Web-{05529A8A-D768-4EC0-A2CF-35189536C3AB}" dt="2023-02-10T19:08:20.407" v="66" actId="20577"/>
        <pc:sldMkLst>
          <pc:docMk/>
          <pc:sldMk cId="3742595292" sldId="275"/>
        </pc:sldMkLst>
        <pc:spChg chg="mod">
          <ac:chgData name="Правиков Максим" userId="e93c3df319380ee8" providerId="Windows Live" clId="Web-{05529A8A-D768-4EC0-A2CF-35189536C3AB}" dt="2023-02-10T19:08:20.407" v="66" actId="20577"/>
          <ac:spMkLst>
            <pc:docMk/>
            <pc:sldMk cId="3742595292" sldId="275"/>
            <ac:spMk id="3" creationId="{AD537052-7E08-65C9-29BD-616B37C9ED04}"/>
          </ac:spMkLst>
        </pc:spChg>
      </pc:sldChg>
      <pc:sldChg chg="addSp delSp modSp">
        <pc:chgData name="Правиков Максим" userId="e93c3df319380ee8" providerId="Windows Live" clId="Web-{05529A8A-D768-4EC0-A2CF-35189536C3AB}" dt="2023-02-10T19:08:40.549" v="67" actId="20577"/>
        <pc:sldMkLst>
          <pc:docMk/>
          <pc:sldMk cId="3387369717" sldId="276"/>
        </pc:sldMkLst>
        <pc:spChg chg="mod">
          <ac:chgData name="Правиков Максим" userId="e93c3df319380ee8" providerId="Windows Live" clId="Web-{05529A8A-D768-4EC0-A2CF-35189536C3AB}" dt="2023-02-10T18:57:38.800" v="29"/>
          <ac:spMkLst>
            <pc:docMk/>
            <pc:sldMk cId="3387369717" sldId="276"/>
            <ac:spMk id="2" creationId="{CF23E9BE-09BD-46B5-AE7D-BE9DE0E19B56}"/>
          </ac:spMkLst>
        </pc:spChg>
        <pc:spChg chg="mod">
          <ac:chgData name="Правиков Максим" userId="e93c3df319380ee8" providerId="Windows Live" clId="Web-{05529A8A-D768-4EC0-A2CF-35189536C3AB}" dt="2023-02-10T19:08:40.549" v="67" actId="20577"/>
          <ac:spMkLst>
            <pc:docMk/>
            <pc:sldMk cId="3387369717" sldId="276"/>
            <ac:spMk id="3" creationId="{1809DDF4-6345-25E6-E79C-BB978E3A0245}"/>
          </ac:spMkLst>
        </pc:spChg>
        <pc:spChg chg="del">
          <ac:chgData name="Правиков Максим" userId="e93c3df319380ee8" providerId="Windows Live" clId="Web-{05529A8A-D768-4EC0-A2CF-35189536C3AB}" dt="2023-02-10T18:57:38.800" v="29"/>
          <ac:spMkLst>
            <pc:docMk/>
            <pc:sldMk cId="3387369717" sldId="276"/>
            <ac:spMk id="25" creationId="{38468727-63BE-4191-B4A6-C30C82C0E986}"/>
          </ac:spMkLst>
        </pc:spChg>
        <pc:spChg chg="del">
          <ac:chgData name="Правиков Максим" userId="e93c3df319380ee8" providerId="Windows Live" clId="Web-{05529A8A-D768-4EC0-A2CF-35189536C3AB}" dt="2023-02-10T18:57:38.800" v="29"/>
          <ac:spMkLst>
            <pc:docMk/>
            <pc:sldMk cId="3387369717" sldId="276"/>
            <ac:spMk id="27" creationId="{9D355BB6-1BB8-4828-B246-CFB31742D7B8}"/>
          </ac:spMkLst>
        </pc:spChg>
        <pc:spChg chg="del">
          <ac:chgData name="Правиков Максим" userId="e93c3df319380ee8" providerId="Windows Live" clId="Web-{05529A8A-D768-4EC0-A2CF-35189536C3AB}" dt="2023-02-10T18:57:38.800" v="29"/>
          <ac:spMkLst>
            <pc:docMk/>
            <pc:sldMk cId="3387369717" sldId="276"/>
            <ac:spMk id="29" creationId="{CA52A9B9-B2B3-46F0-9D53-0EFF9905BF8F}"/>
          </ac:spMkLst>
        </pc:spChg>
        <pc:spChg chg="add">
          <ac:chgData name="Правиков Максим" userId="e93c3df319380ee8" providerId="Windows Live" clId="Web-{05529A8A-D768-4EC0-A2CF-35189536C3AB}" dt="2023-02-10T18:57:38.800" v="29"/>
          <ac:spMkLst>
            <pc:docMk/>
            <pc:sldMk cId="3387369717" sldId="276"/>
            <ac:spMk id="34" creationId="{F13C74B1-5B17-4795-BED0-7140497B445A}"/>
          </ac:spMkLst>
        </pc:spChg>
        <pc:spChg chg="add">
          <ac:chgData name="Правиков Максим" userId="e93c3df319380ee8" providerId="Windows Live" clId="Web-{05529A8A-D768-4EC0-A2CF-35189536C3AB}" dt="2023-02-10T18:57:38.800" v="29"/>
          <ac:spMkLst>
            <pc:docMk/>
            <pc:sldMk cId="3387369717" sldId="276"/>
            <ac:spMk id="36" creationId="{D4974D33-8DC5-464E-8C6D-BE58F0669C17}"/>
          </ac:spMkLst>
        </pc:spChg>
        <pc:picChg chg="mod">
          <ac:chgData name="Правиков Максим" userId="e93c3df319380ee8" providerId="Windows Live" clId="Web-{05529A8A-D768-4EC0-A2CF-35189536C3AB}" dt="2023-02-10T18:57:38.800" v="29"/>
          <ac:picMkLst>
            <pc:docMk/>
            <pc:sldMk cId="3387369717" sldId="276"/>
            <ac:picMk id="4" creationId="{D51747D4-2296-4B31-1E81-7B27EE32E945}"/>
          </ac:picMkLst>
        </pc:picChg>
        <pc:picChg chg="del">
          <ac:chgData name="Правиков Максим" userId="e93c3df319380ee8" providerId="Windows Live" clId="Web-{05529A8A-D768-4EC0-A2CF-35189536C3AB}" dt="2023-02-10T18:49:25.102" v="22"/>
          <ac:picMkLst>
            <pc:docMk/>
            <pc:sldMk cId="3387369717" sldId="276"/>
            <ac:picMk id="5" creationId="{10FFE783-3681-861A-B036-02D4443AB7B9}"/>
          </ac:picMkLst>
        </pc:picChg>
      </pc:sldChg>
      <pc:sldChg chg="addSp delSp modSp">
        <pc:chgData name="Правиков Максим" userId="e93c3df319380ee8" providerId="Windows Live" clId="Web-{05529A8A-D768-4EC0-A2CF-35189536C3AB}" dt="2023-02-10T19:12:20.111" v="97" actId="20577"/>
        <pc:sldMkLst>
          <pc:docMk/>
          <pc:sldMk cId="3006705156" sldId="277"/>
        </pc:sldMkLst>
        <pc:spChg chg="mod">
          <ac:chgData name="Правиков Максим" userId="e93c3df319380ee8" providerId="Windows Live" clId="Web-{05529A8A-D768-4EC0-A2CF-35189536C3AB}" dt="2023-02-10T18:50:19.184" v="27"/>
          <ac:spMkLst>
            <pc:docMk/>
            <pc:sldMk cId="3006705156" sldId="277"/>
            <ac:spMk id="2" creationId="{B1E0F3F2-3D74-0C74-B258-31421D174CEC}"/>
          </ac:spMkLst>
        </pc:spChg>
        <pc:spChg chg="mod ord">
          <ac:chgData name="Правиков Максим" userId="e93c3df319380ee8" providerId="Windows Live" clId="Web-{05529A8A-D768-4EC0-A2CF-35189536C3AB}" dt="2023-02-10T19:12:20.111" v="97" actId="20577"/>
          <ac:spMkLst>
            <pc:docMk/>
            <pc:sldMk cId="3006705156" sldId="277"/>
            <ac:spMk id="3" creationId="{20B63A05-54B8-58AF-87AE-F4B2E39BFF4E}"/>
          </ac:spMkLst>
        </pc:spChg>
        <pc:spChg chg="add del">
          <ac:chgData name="Правиков Максим" userId="e93c3df319380ee8" providerId="Windows Live" clId="Web-{05529A8A-D768-4EC0-A2CF-35189536C3AB}" dt="2023-02-10T18:50:19.199" v="28"/>
          <ac:spMkLst>
            <pc:docMk/>
            <pc:sldMk cId="3006705156" sldId="277"/>
            <ac:spMk id="26" creationId="{2EEE8F11-3582-44B7-9869-F2D26D7DD9D4}"/>
          </ac:spMkLst>
        </pc:spChg>
        <pc:spChg chg="add del">
          <ac:chgData name="Правиков Максим" userId="e93c3df319380ee8" providerId="Windows Live" clId="Web-{05529A8A-D768-4EC0-A2CF-35189536C3AB}" dt="2023-02-10T18:50:19.199" v="28"/>
          <ac:spMkLst>
            <pc:docMk/>
            <pc:sldMk cId="3006705156" sldId="277"/>
            <ac:spMk id="28" creationId="{2141F1CC-6A53-4BCF-9127-AABB52E2497E}"/>
          </ac:spMkLst>
        </pc:spChg>
        <pc:spChg chg="add del">
          <ac:chgData name="Правиков Максим" userId="e93c3df319380ee8" providerId="Windows Live" clId="Web-{05529A8A-D768-4EC0-A2CF-35189536C3AB}" dt="2023-02-10T18:50:19.199" v="28"/>
          <ac:spMkLst>
            <pc:docMk/>
            <pc:sldMk cId="3006705156" sldId="277"/>
            <ac:spMk id="30" creationId="{561B2B49-7142-4CA8-A929-4671548E6A5A}"/>
          </ac:spMkLst>
        </pc:spChg>
        <pc:spChg chg="add del">
          <ac:chgData name="Правиков Максим" userId="e93c3df319380ee8" providerId="Windows Live" clId="Web-{05529A8A-D768-4EC0-A2CF-35189536C3AB}" dt="2023-02-10T18:50:19.184" v="27"/>
          <ac:spMkLst>
            <pc:docMk/>
            <pc:sldMk cId="3006705156" sldId="277"/>
            <ac:spMk id="35" creationId="{C99A8FB7-A79B-4BC9-9D56-B79587F6AA3E}"/>
          </ac:spMkLst>
        </pc:spChg>
        <pc:spChg chg="add del">
          <ac:chgData name="Правиков Максим" userId="e93c3df319380ee8" providerId="Windows Live" clId="Web-{05529A8A-D768-4EC0-A2CF-35189536C3AB}" dt="2023-02-10T18:50:19.184" v="27"/>
          <ac:spMkLst>
            <pc:docMk/>
            <pc:sldMk cId="3006705156" sldId="277"/>
            <ac:spMk id="37" creationId="{B23893E2-3349-46D7-A7AA-B9E447957FB1}"/>
          </ac:spMkLst>
        </pc:spChg>
        <pc:spChg chg="add del">
          <ac:chgData name="Правиков Максим" userId="e93c3df319380ee8" providerId="Windows Live" clId="Web-{05529A8A-D768-4EC0-A2CF-35189536C3AB}" dt="2023-02-10T18:50:19.184" v="27"/>
          <ac:spMkLst>
            <pc:docMk/>
            <pc:sldMk cId="3006705156" sldId="277"/>
            <ac:spMk id="39" creationId="{2B7592FE-10D1-4664-B623-353F47C8DF7F}"/>
          </ac:spMkLst>
        </pc:spChg>
        <pc:spChg chg="add">
          <ac:chgData name="Правиков Максим" userId="e93c3df319380ee8" providerId="Windows Live" clId="Web-{05529A8A-D768-4EC0-A2CF-35189536C3AB}" dt="2023-02-10T18:50:19.199" v="28"/>
          <ac:spMkLst>
            <pc:docMk/>
            <pc:sldMk cId="3006705156" sldId="277"/>
            <ac:spMk id="41" creationId="{2EEE8F11-3582-44B7-9869-F2D26D7DD9D4}"/>
          </ac:spMkLst>
        </pc:spChg>
        <pc:spChg chg="add">
          <ac:chgData name="Правиков Максим" userId="e93c3df319380ee8" providerId="Windows Live" clId="Web-{05529A8A-D768-4EC0-A2CF-35189536C3AB}" dt="2023-02-10T18:50:19.199" v="28"/>
          <ac:spMkLst>
            <pc:docMk/>
            <pc:sldMk cId="3006705156" sldId="277"/>
            <ac:spMk id="42" creationId="{2141F1CC-6A53-4BCF-9127-AABB52E2497E}"/>
          </ac:spMkLst>
        </pc:spChg>
        <pc:spChg chg="add">
          <ac:chgData name="Правиков Максим" userId="e93c3df319380ee8" providerId="Windows Live" clId="Web-{05529A8A-D768-4EC0-A2CF-35189536C3AB}" dt="2023-02-10T18:50:19.199" v="28"/>
          <ac:spMkLst>
            <pc:docMk/>
            <pc:sldMk cId="3006705156" sldId="277"/>
            <ac:spMk id="43" creationId="{561B2B49-7142-4CA8-A929-4671548E6A5A}"/>
          </ac:spMkLst>
        </pc:spChg>
        <pc:picChg chg="del">
          <ac:chgData name="Правиков Максим" userId="e93c3df319380ee8" providerId="Windows Live" clId="Web-{05529A8A-D768-4EC0-A2CF-35189536C3AB}" dt="2023-02-10T18:49:33.603" v="23"/>
          <ac:picMkLst>
            <pc:docMk/>
            <pc:sldMk cId="3006705156" sldId="277"/>
            <ac:picMk id="4" creationId="{92788235-9835-4835-E63A-2655299C8234}"/>
          </ac:picMkLst>
        </pc:picChg>
        <pc:picChg chg="mod ord">
          <ac:chgData name="Правиков Максим" userId="e93c3df319380ee8" providerId="Windows Live" clId="Web-{05529A8A-D768-4EC0-A2CF-35189536C3AB}" dt="2023-02-10T18:50:19.184" v="27"/>
          <ac:picMkLst>
            <pc:docMk/>
            <pc:sldMk cId="3006705156" sldId="277"/>
            <ac:picMk id="5" creationId="{5F92B938-18A9-6D11-5E5B-2D73704711F9}"/>
          </ac:picMkLst>
        </pc:picChg>
        <pc:picChg chg="add mod">
          <ac:chgData name="Правиков Максим" userId="e93c3df319380ee8" providerId="Windows Live" clId="Web-{05529A8A-D768-4EC0-A2CF-35189536C3AB}" dt="2023-02-10T18:50:19.199" v="28"/>
          <ac:picMkLst>
            <pc:docMk/>
            <pc:sldMk cId="3006705156" sldId="277"/>
            <ac:picMk id="6" creationId="{3537BBDB-0CFE-CB37-C1A8-DBF4212B8970}"/>
          </ac:picMkLst>
        </pc:picChg>
        <pc:picChg chg="mod ord">
          <ac:chgData name="Правиков Максим" userId="e93c3df319380ee8" providerId="Windows Live" clId="Web-{05529A8A-D768-4EC0-A2CF-35189536C3AB}" dt="2023-02-10T18:50:19.199" v="28"/>
          <ac:picMkLst>
            <pc:docMk/>
            <pc:sldMk cId="3006705156" sldId="277"/>
            <ac:picMk id="12" creationId="{CD2D68E7-F8A6-EF64-24DA-957F8C5A0FD0}"/>
          </ac:picMkLst>
        </pc:picChg>
      </pc:sldChg>
      <pc:sldChg chg="new del">
        <pc:chgData name="Правиков Максим" userId="e93c3df319380ee8" providerId="Windows Live" clId="Web-{05529A8A-D768-4EC0-A2CF-35189536C3AB}" dt="2023-02-10T17:43:44.819" v="1"/>
        <pc:sldMkLst>
          <pc:docMk/>
          <pc:sldMk cId="2316153808" sldId="280"/>
        </pc:sldMkLst>
      </pc:sldChg>
      <pc:sldChg chg="addSp delSp modSp new mod setBg">
        <pc:chgData name="Правиков Максим" userId="e93c3df319380ee8" providerId="Windows Live" clId="Web-{05529A8A-D768-4EC0-A2CF-35189536C3AB}" dt="2023-02-10T18:04:13.425" v="12"/>
        <pc:sldMkLst>
          <pc:docMk/>
          <pc:sldMk cId="2548467575" sldId="280"/>
        </pc:sldMkLst>
        <pc:spChg chg="mod">
          <ac:chgData name="Правиков Максим" userId="e93c3df319380ee8" providerId="Windows Live" clId="Web-{05529A8A-D768-4EC0-A2CF-35189536C3AB}" dt="2023-02-10T18:04:13.425" v="12"/>
          <ac:spMkLst>
            <pc:docMk/>
            <pc:sldMk cId="2548467575" sldId="280"/>
            <ac:spMk id="2" creationId="{22314A4F-CA64-C210-EFFC-D762A999DF8F}"/>
          </ac:spMkLst>
        </pc:spChg>
        <pc:spChg chg="del mod">
          <ac:chgData name="Правиков Максим" userId="e93c3df319380ee8" providerId="Windows Live" clId="Web-{05529A8A-D768-4EC0-A2CF-35189536C3AB}" dt="2023-02-10T18:04:13.425" v="12"/>
          <ac:spMkLst>
            <pc:docMk/>
            <pc:sldMk cId="2548467575" sldId="280"/>
            <ac:spMk id="3" creationId="{75F1FB64-1289-57DD-24B4-4E24A4D50AE6}"/>
          </ac:spMkLst>
        </pc:spChg>
        <pc:spChg chg="add">
          <ac:chgData name="Правиков Максим" userId="e93c3df319380ee8" providerId="Windows Live" clId="Web-{05529A8A-D768-4EC0-A2CF-35189536C3AB}" dt="2023-02-10T18:04:13.425" v="12"/>
          <ac:spMkLst>
            <pc:docMk/>
            <pc:sldMk cId="2548467575" sldId="280"/>
            <ac:spMk id="9" creationId="{2B566528-1B12-4246-9431-5C2D7D081168}"/>
          </ac:spMkLst>
        </pc:spChg>
        <pc:spChg chg="add">
          <ac:chgData name="Правиков Максим" userId="e93c3df319380ee8" providerId="Windows Live" clId="Web-{05529A8A-D768-4EC0-A2CF-35189536C3AB}" dt="2023-02-10T18:04:13.425" v="12"/>
          <ac:spMkLst>
            <pc:docMk/>
            <pc:sldMk cId="2548467575" sldId="280"/>
            <ac:spMk id="11" creationId="{2E80C965-DB6D-4F81-9E9E-B027384D0BD6}"/>
          </ac:spMkLst>
        </pc:spChg>
        <pc:spChg chg="add">
          <ac:chgData name="Правиков Максим" userId="e93c3df319380ee8" providerId="Windows Live" clId="Web-{05529A8A-D768-4EC0-A2CF-35189536C3AB}" dt="2023-02-10T18:04:13.425" v="12"/>
          <ac:spMkLst>
            <pc:docMk/>
            <pc:sldMk cId="2548467575" sldId="280"/>
            <ac:spMk id="13" creationId="{A580F890-B085-4E95-96AA-55AEBEC5CE6E}"/>
          </ac:spMkLst>
        </pc:spChg>
        <pc:spChg chg="add">
          <ac:chgData name="Правиков Максим" userId="e93c3df319380ee8" providerId="Windows Live" clId="Web-{05529A8A-D768-4EC0-A2CF-35189536C3AB}" dt="2023-02-10T18:04:13.425" v="12"/>
          <ac:spMkLst>
            <pc:docMk/>
            <pc:sldMk cId="2548467575" sldId="280"/>
            <ac:spMk id="15" creationId="{D3F51FEB-38FB-4F6C-9F7B-2F2AFAB65463}"/>
          </ac:spMkLst>
        </pc:spChg>
        <pc:spChg chg="add">
          <ac:chgData name="Правиков Максим" userId="e93c3df319380ee8" providerId="Windows Live" clId="Web-{05529A8A-D768-4EC0-A2CF-35189536C3AB}" dt="2023-02-10T18:04:13.425" v="12"/>
          <ac:spMkLst>
            <pc:docMk/>
            <pc:sldMk cId="2548467575" sldId="280"/>
            <ac:spMk id="17" creationId="{1E547BA6-BAE0-43BB-A7CA-60F69CE252F0}"/>
          </ac:spMkLst>
        </pc:spChg>
        <pc:graphicFrameChg chg="add">
          <ac:chgData name="Правиков Максим" userId="e93c3df319380ee8" providerId="Windows Live" clId="Web-{05529A8A-D768-4EC0-A2CF-35189536C3AB}" dt="2023-02-10T18:04:13.425" v="12"/>
          <ac:graphicFrameMkLst>
            <pc:docMk/>
            <pc:sldMk cId="2548467575" sldId="280"/>
            <ac:graphicFrameMk id="5" creationId="{9449334D-779D-8D54-FA7E-3E3C11AA58AC}"/>
          </ac:graphicFrameMkLst>
        </pc:graphicFrameChg>
        <pc:picChg chg="add del mod">
          <ac:chgData name="Правиков Максим" userId="e93c3df319380ee8" providerId="Windows Live" clId="Web-{05529A8A-D768-4EC0-A2CF-35189536C3AB}" dt="2023-02-10T18:04:07.503" v="11"/>
          <ac:picMkLst>
            <pc:docMk/>
            <pc:sldMk cId="2548467575" sldId="280"/>
            <ac:picMk id="4" creationId="{C8013DAF-9474-F083-8828-BB5E1ED553D3}"/>
          </ac:picMkLst>
        </pc:picChg>
      </pc:sldChg>
    </pc:docChg>
  </pc:docChgLst>
</pc:chgInfo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image" Target="../media/image2.svg"/><Relationship Id="rId1" Type="http://schemas.openxmlformats.org/officeDocument/2006/relationships/image" Target="../media/image1.png"/><Relationship Id="rId6" Type="http://schemas.openxmlformats.org/officeDocument/2006/relationships/image" Target="../media/image6.svg"/><Relationship Id="rId5" Type="http://schemas.openxmlformats.org/officeDocument/2006/relationships/image" Target="../media/image3.png"/><Relationship Id="rId4" Type="http://schemas.openxmlformats.org/officeDocument/2006/relationships/image" Target="../media/image4.svg"/></Relationships>
</file>

<file path=ppt/diagrams/_rels/data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3" Type="http://schemas.openxmlformats.org/officeDocument/2006/relationships/image" Target="../media/image15.png"/><Relationship Id="rId7" Type="http://schemas.openxmlformats.org/officeDocument/2006/relationships/image" Target="../media/image17.png"/><Relationship Id="rId2" Type="http://schemas.openxmlformats.org/officeDocument/2006/relationships/image" Target="../media/image19.svg"/><Relationship Id="rId1" Type="http://schemas.openxmlformats.org/officeDocument/2006/relationships/image" Target="../media/image14.png"/><Relationship Id="rId6" Type="http://schemas.openxmlformats.org/officeDocument/2006/relationships/image" Target="../media/image23.svg"/><Relationship Id="rId5" Type="http://schemas.openxmlformats.org/officeDocument/2006/relationships/image" Target="../media/image16.png"/><Relationship Id="rId4" Type="http://schemas.openxmlformats.org/officeDocument/2006/relationships/image" Target="../media/image21.sv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image" Target="../media/image2.svg"/><Relationship Id="rId1" Type="http://schemas.openxmlformats.org/officeDocument/2006/relationships/image" Target="../media/image1.png"/><Relationship Id="rId6" Type="http://schemas.openxmlformats.org/officeDocument/2006/relationships/image" Target="../media/image6.svg"/><Relationship Id="rId5" Type="http://schemas.openxmlformats.org/officeDocument/2006/relationships/image" Target="../media/image3.png"/><Relationship Id="rId4" Type="http://schemas.openxmlformats.org/officeDocument/2006/relationships/image" Target="../media/image4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18/5/colors/Iconchunking_coloredtext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accent2">
        <a:alpha val="0"/>
      </a:schemeClr>
    </dgm:fillClrLst>
    <dgm:linClrLst meth="repeat">
      <a:schemeClr val="accent2">
        <a:alpha val="0"/>
      </a:schemeClr>
    </dgm:linClrLst>
    <dgm:effectClrLst/>
    <dgm:txLinClrLst/>
    <dgm:txFillClrLst meth="repeat">
      <a:schemeClr val="accent2"/>
      <a:schemeClr val="accent3"/>
      <a:schemeClr val="accent4"/>
      <a:schemeClr val="accent5"/>
      <a:schemeClr val="accent6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2FFD046-C363-4A98-BD2B-CC79FF027720}" type="doc">
      <dgm:prSet loTypeId="urn:microsoft.com/office/officeart/2018/5/layout/IconCircleLabel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6E935BAF-AD92-4BD2-9CBC-6E2F379A2044}">
      <dgm:prSet/>
      <dgm:spPr/>
      <dgm:t>
        <a:bodyPr/>
        <a:lstStyle/>
        <a:p>
          <a:pPr rtl="0">
            <a:lnSpc>
              <a:spcPct val="100000"/>
            </a:lnSpc>
            <a:defRPr cap="all"/>
          </a:pPr>
          <a:r>
            <a:rPr lang="ru-RU" b="0" i="0" dirty="0"/>
            <a:t>1-Получить </a:t>
          </a:r>
          <a:r>
            <a:rPr lang="ru-RU" b="0" i="0" dirty="0" err="1"/>
            <a:t>коньюгаты</a:t>
          </a:r>
          <a:r>
            <a:rPr lang="ru-RU" b="0" i="0" dirty="0">
              <a:latin typeface="Calibri Light" panose="020F0302020204030204"/>
            </a:rPr>
            <a:t> кофейной </a:t>
          </a:r>
          <a:r>
            <a:rPr lang="ru-RU" b="0" i="0" dirty="0"/>
            <a:t>кислоты с</a:t>
          </a:r>
          <a:r>
            <a:rPr lang="ru-RU" b="0" i="0" dirty="0">
              <a:latin typeface="Calibri Light" panose="020F0302020204030204"/>
            </a:rPr>
            <a:t> </a:t>
          </a:r>
          <a:r>
            <a:rPr lang="ru-RU" b="0" i="0" dirty="0"/>
            <a:t> наночастицами на их основе</a:t>
          </a:r>
          <a:endParaRPr lang="en-US" dirty="0"/>
        </a:p>
      </dgm:t>
    </dgm:pt>
    <dgm:pt modelId="{B391AFA7-5955-471D-9714-55670348D8E8}" type="parTrans" cxnId="{B8AA55FA-11ED-4D87-9527-FE7E6D4AE4FC}">
      <dgm:prSet/>
      <dgm:spPr/>
      <dgm:t>
        <a:bodyPr/>
        <a:lstStyle/>
        <a:p>
          <a:endParaRPr lang="en-US"/>
        </a:p>
      </dgm:t>
    </dgm:pt>
    <dgm:pt modelId="{EFBE2DEB-11C0-4137-9B00-34A45B8A395C}" type="sibTrans" cxnId="{B8AA55FA-11ED-4D87-9527-FE7E6D4AE4FC}">
      <dgm:prSet/>
      <dgm:spPr/>
      <dgm:t>
        <a:bodyPr/>
        <a:lstStyle/>
        <a:p>
          <a:endParaRPr lang="en-US"/>
        </a:p>
      </dgm:t>
    </dgm:pt>
    <dgm:pt modelId="{8A8C63C4-AED7-4470-B5B1-46A21300FD75}">
      <dgm:prSet phldr="0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ru-RU" b="0" i="0" dirty="0"/>
            <a:t>⦁    Изучение литературы по выбранной теме;  Подбор оптимальной методики синтез сложноэфирных производных кофейной кислоты;</a:t>
          </a:r>
          <a:endParaRPr lang="ru-RU" b="1" i="0" dirty="0">
            <a:latin typeface="Calibri Light" panose="020F0302020204030204"/>
          </a:endParaRPr>
        </a:p>
      </dgm:t>
    </dgm:pt>
    <dgm:pt modelId="{9318E6DF-A40A-4C3F-9EE1-4B672EA8FF54}" type="parTrans" cxnId="{A814F2E1-7817-47D6-B569-D33C100AC9EA}">
      <dgm:prSet/>
      <dgm:spPr/>
    </dgm:pt>
    <dgm:pt modelId="{4DD20B3D-2EF6-4696-8595-2903A7707165}" type="sibTrans" cxnId="{A814F2E1-7817-47D6-B569-D33C100AC9EA}">
      <dgm:prSet/>
      <dgm:spPr/>
    </dgm:pt>
    <dgm:pt modelId="{74217678-9484-40EE-861B-C7703D5907F8}">
      <dgm:prSet phldr="0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ru-RU" b="0" i="0" dirty="0"/>
            <a:t>⦁    Синтез </a:t>
          </a:r>
          <a:r>
            <a:rPr lang="ru-RU" b="0" i="0" dirty="0" err="1"/>
            <a:t>изопропилкаффеата</a:t>
          </a:r>
          <a:r>
            <a:rPr lang="ru-RU" b="0" i="0" dirty="0"/>
            <a:t> и выделение целевого продукта в чистом виде;</a:t>
          </a:r>
          <a:endParaRPr lang="ru-RU" dirty="0"/>
        </a:p>
      </dgm:t>
    </dgm:pt>
    <dgm:pt modelId="{BBF87C98-E727-4B12-9343-300C8D7F353F}" type="parTrans" cxnId="{96FC289D-DAD3-4829-AA7C-D761D28CABD0}">
      <dgm:prSet/>
      <dgm:spPr/>
    </dgm:pt>
    <dgm:pt modelId="{08F695A2-9EDA-4E4D-AE09-8A63E839229B}" type="sibTrans" cxnId="{96FC289D-DAD3-4829-AA7C-D761D28CABD0}">
      <dgm:prSet/>
      <dgm:spPr/>
    </dgm:pt>
    <dgm:pt modelId="{599B191B-B584-44D5-ACA1-3AD86699F5F9}">
      <dgm:prSet phldr="0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ru-RU" b="0" i="0" dirty="0"/>
            <a:t>⦁    Проведение ЯМР-анализа для подтверждения структуры полученного соединения.</a:t>
          </a:r>
          <a:endParaRPr lang="ru-RU" dirty="0"/>
        </a:p>
      </dgm:t>
    </dgm:pt>
    <dgm:pt modelId="{DCED022B-EC85-478C-AB1E-FFE816C76A12}" type="parTrans" cxnId="{D2D55201-8C65-4ECB-9AF5-7C8AE49A93D0}">
      <dgm:prSet/>
      <dgm:spPr/>
    </dgm:pt>
    <dgm:pt modelId="{80026E8C-B3A5-424B-BD1B-54574CA0378E}" type="sibTrans" cxnId="{D2D55201-8C65-4ECB-9AF5-7C8AE49A93D0}">
      <dgm:prSet/>
      <dgm:spPr/>
    </dgm:pt>
    <dgm:pt modelId="{0BDB1E03-3E8F-4420-A6BE-B14B04F464FD}" type="pres">
      <dgm:prSet presAssocID="{42FFD046-C363-4A98-BD2B-CC79FF027720}" presName="root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36EC7DE-3DE1-42CA-886F-AF77E9A9A2DE}" type="pres">
      <dgm:prSet presAssocID="{6E935BAF-AD92-4BD2-9CBC-6E2F379A2044}" presName="compNode" presStyleCnt="0"/>
      <dgm:spPr/>
    </dgm:pt>
    <dgm:pt modelId="{D22B07FA-ABF3-4C8F-A39F-B51CFADDF453}" type="pres">
      <dgm:prSet presAssocID="{6E935BAF-AD92-4BD2-9CBC-6E2F379A2044}" presName="iconBgRect" presStyleLbl="bgShp" presStyleIdx="0" presStyleCnt="4"/>
      <dgm:spPr/>
    </dgm:pt>
    <dgm:pt modelId="{C3615244-1FF3-4BA2-A7B8-75D48A0A25DC}" type="pres">
      <dgm:prSet presAssocID="{6E935BAF-AD92-4BD2-9CBC-6E2F379A2044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xmlns="" id="0" name="" descr="Флажок"/>
        </a:ext>
      </dgm:extLst>
    </dgm:pt>
    <dgm:pt modelId="{9B7ED203-9A95-4192-BA69-BD8073C611F8}" type="pres">
      <dgm:prSet presAssocID="{6E935BAF-AD92-4BD2-9CBC-6E2F379A2044}" presName="spaceRect" presStyleCnt="0"/>
      <dgm:spPr/>
    </dgm:pt>
    <dgm:pt modelId="{BDC1A5BE-FFE0-4A32-AE9D-03A4A110A444}" type="pres">
      <dgm:prSet presAssocID="{6E935BAF-AD92-4BD2-9CBC-6E2F379A2044}" presName="textRect" presStyleLbl="revTx" presStyleIdx="0" presStyleCnt="4">
        <dgm:presLayoutVars>
          <dgm:chMax val="1"/>
          <dgm:chPref val="1"/>
        </dgm:presLayoutVars>
      </dgm:prSet>
      <dgm:spPr/>
      <dgm:t>
        <a:bodyPr/>
        <a:lstStyle/>
        <a:p>
          <a:endParaRPr lang="ru-RU"/>
        </a:p>
      </dgm:t>
    </dgm:pt>
    <dgm:pt modelId="{A1291040-43CB-4868-A80E-8FACB1EDACD8}" type="pres">
      <dgm:prSet presAssocID="{EFBE2DEB-11C0-4137-9B00-34A45B8A395C}" presName="sibTrans" presStyleCnt="0"/>
      <dgm:spPr/>
    </dgm:pt>
    <dgm:pt modelId="{807A583F-CB3C-4F6C-ACD9-C8F072D32D2A}" type="pres">
      <dgm:prSet presAssocID="{8A8C63C4-AED7-4470-B5B1-46A21300FD75}" presName="compNode" presStyleCnt="0"/>
      <dgm:spPr/>
    </dgm:pt>
    <dgm:pt modelId="{2F7C4219-819E-4A37-8F90-9BB636E6D3F8}" type="pres">
      <dgm:prSet presAssocID="{8A8C63C4-AED7-4470-B5B1-46A21300FD75}" presName="iconBgRect" presStyleLbl="bgShp" presStyleIdx="1" presStyleCnt="4"/>
      <dgm:spPr/>
    </dgm:pt>
    <dgm:pt modelId="{3AFD6CFB-1DC1-48A8-B8B1-9D756EEBE3A4}" type="pres">
      <dgm:prSet presAssocID="{8A8C63C4-AED7-4470-B5B1-46A21300FD75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xmlns="" id="0" name="" descr="Мензурка"/>
        </a:ext>
      </dgm:extLst>
    </dgm:pt>
    <dgm:pt modelId="{C8B7002C-5F9A-4EB5-8E59-C5CC486B6C7D}" type="pres">
      <dgm:prSet presAssocID="{8A8C63C4-AED7-4470-B5B1-46A21300FD75}" presName="spaceRect" presStyleCnt="0"/>
      <dgm:spPr/>
    </dgm:pt>
    <dgm:pt modelId="{BC167D48-FBDB-4270-BE5F-61801C6B0C4A}" type="pres">
      <dgm:prSet presAssocID="{8A8C63C4-AED7-4470-B5B1-46A21300FD75}" presName="textRect" presStyleLbl="revTx" presStyleIdx="1" presStyleCnt="4">
        <dgm:presLayoutVars>
          <dgm:chMax val="1"/>
          <dgm:chPref val="1"/>
        </dgm:presLayoutVars>
      </dgm:prSet>
      <dgm:spPr/>
      <dgm:t>
        <a:bodyPr/>
        <a:lstStyle/>
        <a:p>
          <a:endParaRPr lang="ru-RU"/>
        </a:p>
      </dgm:t>
    </dgm:pt>
    <dgm:pt modelId="{EF207E89-B784-4FE2-A0A8-A17E9D32A7D3}" type="pres">
      <dgm:prSet presAssocID="{4DD20B3D-2EF6-4696-8595-2903A7707165}" presName="sibTrans" presStyleCnt="0"/>
      <dgm:spPr/>
    </dgm:pt>
    <dgm:pt modelId="{EB5E0B11-E779-4C63-8404-B82EFBFB79C4}" type="pres">
      <dgm:prSet presAssocID="{74217678-9484-40EE-861B-C7703D5907F8}" presName="compNode" presStyleCnt="0"/>
      <dgm:spPr/>
    </dgm:pt>
    <dgm:pt modelId="{81173511-EAFE-4073-8F93-02EE01F3FF15}" type="pres">
      <dgm:prSet presAssocID="{74217678-9484-40EE-861B-C7703D5907F8}" presName="iconBgRect" presStyleLbl="bgShp" presStyleIdx="2" presStyleCnt="4"/>
      <dgm:spPr/>
    </dgm:pt>
    <dgm:pt modelId="{1FA470DF-8A03-4F12-B95B-DC8CD260EE80}" type="pres">
      <dgm:prSet presAssocID="{74217678-9484-40EE-861B-C7703D5907F8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xmlns="" id="0" name="" descr="Атом"/>
        </a:ext>
      </dgm:extLst>
    </dgm:pt>
    <dgm:pt modelId="{6B9214B2-01DE-444D-BA52-B43C64BCFFF8}" type="pres">
      <dgm:prSet presAssocID="{74217678-9484-40EE-861B-C7703D5907F8}" presName="spaceRect" presStyleCnt="0"/>
      <dgm:spPr/>
    </dgm:pt>
    <dgm:pt modelId="{E43FB541-E1DC-425B-AE22-125C87B54030}" type="pres">
      <dgm:prSet presAssocID="{74217678-9484-40EE-861B-C7703D5907F8}" presName="textRect" presStyleLbl="revTx" presStyleIdx="2" presStyleCnt="4">
        <dgm:presLayoutVars>
          <dgm:chMax val="1"/>
          <dgm:chPref val="1"/>
        </dgm:presLayoutVars>
      </dgm:prSet>
      <dgm:spPr/>
      <dgm:t>
        <a:bodyPr/>
        <a:lstStyle/>
        <a:p>
          <a:endParaRPr lang="ru-RU"/>
        </a:p>
      </dgm:t>
    </dgm:pt>
    <dgm:pt modelId="{23D5CA45-DCEC-4923-BF35-8204141A2184}" type="pres">
      <dgm:prSet presAssocID="{08F695A2-9EDA-4E4D-AE09-8A63E839229B}" presName="sibTrans" presStyleCnt="0"/>
      <dgm:spPr/>
    </dgm:pt>
    <dgm:pt modelId="{86D71FDE-2EF5-43BD-A308-80E3AB83BA00}" type="pres">
      <dgm:prSet presAssocID="{599B191B-B584-44D5-ACA1-3AD86699F5F9}" presName="compNode" presStyleCnt="0"/>
      <dgm:spPr/>
    </dgm:pt>
    <dgm:pt modelId="{1928C1EF-46A2-4216-AE80-49EA9B8AF6E3}" type="pres">
      <dgm:prSet presAssocID="{599B191B-B584-44D5-ACA1-3AD86699F5F9}" presName="iconBgRect" presStyleLbl="bgShp" presStyleIdx="3" presStyleCnt="4"/>
      <dgm:spPr/>
    </dgm:pt>
    <dgm:pt modelId="{1001C4DD-E6B2-4CB9-A7AD-C23C8BF2CCBE}" type="pres">
      <dgm:prSet presAssocID="{599B191B-B584-44D5-ACA1-3AD86699F5F9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xmlns="" id="0" name="" descr="Ученый"/>
        </a:ext>
      </dgm:extLst>
    </dgm:pt>
    <dgm:pt modelId="{23644F9C-8BC8-4F33-86B4-5E434A65FB7C}" type="pres">
      <dgm:prSet presAssocID="{599B191B-B584-44D5-ACA1-3AD86699F5F9}" presName="spaceRect" presStyleCnt="0"/>
      <dgm:spPr/>
    </dgm:pt>
    <dgm:pt modelId="{AE1B3730-1137-46EF-9171-8D28BF2A1B4B}" type="pres">
      <dgm:prSet presAssocID="{599B191B-B584-44D5-ACA1-3AD86699F5F9}" presName="textRect" presStyleLbl="revTx" presStyleIdx="3" presStyleCnt="4">
        <dgm:presLayoutVars>
          <dgm:chMax val="1"/>
          <dgm:chPref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F9A8580-D00A-4251-A7FA-F38F6D729989}" type="presOf" srcId="{74217678-9484-40EE-861B-C7703D5907F8}" destId="{E43FB541-E1DC-425B-AE22-125C87B54030}" srcOrd="0" destOrd="0" presId="urn:microsoft.com/office/officeart/2018/5/layout/IconCircleLabelList"/>
    <dgm:cxn modelId="{B8AA55FA-11ED-4D87-9527-FE7E6D4AE4FC}" srcId="{42FFD046-C363-4A98-BD2B-CC79FF027720}" destId="{6E935BAF-AD92-4BD2-9CBC-6E2F379A2044}" srcOrd="0" destOrd="0" parTransId="{B391AFA7-5955-471D-9714-55670348D8E8}" sibTransId="{EFBE2DEB-11C0-4137-9B00-34A45B8A395C}"/>
    <dgm:cxn modelId="{AC33DF69-F34F-4AA4-8C45-B76A9D3E5F86}" type="presOf" srcId="{42FFD046-C363-4A98-BD2B-CC79FF027720}" destId="{0BDB1E03-3E8F-4420-A6BE-B14B04F464FD}" srcOrd="0" destOrd="0" presId="urn:microsoft.com/office/officeart/2018/5/layout/IconCircleLabelList"/>
    <dgm:cxn modelId="{D2D55201-8C65-4ECB-9AF5-7C8AE49A93D0}" srcId="{42FFD046-C363-4A98-BD2B-CC79FF027720}" destId="{599B191B-B584-44D5-ACA1-3AD86699F5F9}" srcOrd="3" destOrd="0" parTransId="{DCED022B-EC85-478C-AB1E-FFE816C76A12}" sibTransId="{80026E8C-B3A5-424B-BD1B-54574CA0378E}"/>
    <dgm:cxn modelId="{CC4DEF9F-EE53-4372-8ABE-5CA3BCB1FBCE}" type="presOf" srcId="{599B191B-B584-44D5-ACA1-3AD86699F5F9}" destId="{AE1B3730-1137-46EF-9171-8D28BF2A1B4B}" srcOrd="0" destOrd="0" presId="urn:microsoft.com/office/officeart/2018/5/layout/IconCircleLabelList"/>
    <dgm:cxn modelId="{C7C68596-D854-4A27-B2BF-B9661122B2C1}" type="presOf" srcId="{8A8C63C4-AED7-4470-B5B1-46A21300FD75}" destId="{BC167D48-FBDB-4270-BE5F-61801C6B0C4A}" srcOrd="0" destOrd="0" presId="urn:microsoft.com/office/officeart/2018/5/layout/IconCircleLabelList"/>
    <dgm:cxn modelId="{96FC289D-DAD3-4829-AA7C-D761D28CABD0}" srcId="{42FFD046-C363-4A98-BD2B-CC79FF027720}" destId="{74217678-9484-40EE-861B-C7703D5907F8}" srcOrd="2" destOrd="0" parTransId="{BBF87C98-E727-4B12-9343-300C8D7F353F}" sibTransId="{08F695A2-9EDA-4E4D-AE09-8A63E839229B}"/>
    <dgm:cxn modelId="{A814F2E1-7817-47D6-B569-D33C100AC9EA}" srcId="{42FFD046-C363-4A98-BD2B-CC79FF027720}" destId="{8A8C63C4-AED7-4470-B5B1-46A21300FD75}" srcOrd="1" destOrd="0" parTransId="{9318E6DF-A40A-4C3F-9EE1-4B672EA8FF54}" sibTransId="{4DD20B3D-2EF6-4696-8595-2903A7707165}"/>
    <dgm:cxn modelId="{69F35C4A-0F91-45E2-AE9D-37F78F66E2C0}" type="presOf" srcId="{6E935BAF-AD92-4BD2-9CBC-6E2F379A2044}" destId="{BDC1A5BE-FFE0-4A32-AE9D-03A4A110A444}" srcOrd="0" destOrd="0" presId="urn:microsoft.com/office/officeart/2018/5/layout/IconCircleLabelList"/>
    <dgm:cxn modelId="{8244FB6E-C977-41BC-BE8E-50B2F808139B}" type="presParOf" srcId="{0BDB1E03-3E8F-4420-A6BE-B14B04F464FD}" destId="{E36EC7DE-3DE1-42CA-886F-AF77E9A9A2DE}" srcOrd="0" destOrd="0" presId="urn:microsoft.com/office/officeart/2018/5/layout/IconCircleLabelList"/>
    <dgm:cxn modelId="{FD9DF4A9-0B35-4462-839C-52D55DAE1D26}" type="presParOf" srcId="{E36EC7DE-3DE1-42CA-886F-AF77E9A9A2DE}" destId="{D22B07FA-ABF3-4C8F-A39F-B51CFADDF453}" srcOrd="0" destOrd="0" presId="urn:microsoft.com/office/officeart/2018/5/layout/IconCircleLabelList"/>
    <dgm:cxn modelId="{334F928D-6587-46B7-850F-E085B33E8093}" type="presParOf" srcId="{E36EC7DE-3DE1-42CA-886F-AF77E9A9A2DE}" destId="{C3615244-1FF3-4BA2-A7B8-75D48A0A25DC}" srcOrd="1" destOrd="0" presId="urn:microsoft.com/office/officeart/2018/5/layout/IconCircleLabelList"/>
    <dgm:cxn modelId="{4D6734FA-E8C1-4C93-95D4-65A4AACB8F24}" type="presParOf" srcId="{E36EC7DE-3DE1-42CA-886F-AF77E9A9A2DE}" destId="{9B7ED203-9A95-4192-BA69-BD8073C611F8}" srcOrd="2" destOrd="0" presId="urn:microsoft.com/office/officeart/2018/5/layout/IconCircleLabelList"/>
    <dgm:cxn modelId="{46915858-816F-4C80-9241-9897D546784B}" type="presParOf" srcId="{E36EC7DE-3DE1-42CA-886F-AF77E9A9A2DE}" destId="{BDC1A5BE-FFE0-4A32-AE9D-03A4A110A444}" srcOrd="3" destOrd="0" presId="urn:microsoft.com/office/officeart/2018/5/layout/IconCircleLabelList"/>
    <dgm:cxn modelId="{63670CD0-CD17-4FFF-BF20-3CCBA958E42A}" type="presParOf" srcId="{0BDB1E03-3E8F-4420-A6BE-B14B04F464FD}" destId="{A1291040-43CB-4868-A80E-8FACB1EDACD8}" srcOrd="1" destOrd="0" presId="urn:microsoft.com/office/officeart/2018/5/layout/IconCircleLabelList"/>
    <dgm:cxn modelId="{47306A68-19CE-44B3-926E-838C36F011D7}" type="presParOf" srcId="{0BDB1E03-3E8F-4420-A6BE-B14B04F464FD}" destId="{807A583F-CB3C-4F6C-ACD9-C8F072D32D2A}" srcOrd="2" destOrd="0" presId="urn:microsoft.com/office/officeart/2018/5/layout/IconCircleLabelList"/>
    <dgm:cxn modelId="{1785E22E-5864-49D6-842E-B71DA79F7EBF}" type="presParOf" srcId="{807A583F-CB3C-4F6C-ACD9-C8F072D32D2A}" destId="{2F7C4219-819E-4A37-8F90-9BB636E6D3F8}" srcOrd="0" destOrd="0" presId="urn:microsoft.com/office/officeart/2018/5/layout/IconCircleLabelList"/>
    <dgm:cxn modelId="{EC06E2FF-C233-40A8-ABAD-5A7E825B9F54}" type="presParOf" srcId="{807A583F-CB3C-4F6C-ACD9-C8F072D32D2A}" destId="{3AFD6CFB-1DC1-48A8-B8B1-9D756EEBE3A4}" srcOrd="1" destOrd="0" presId="urn:microsoft.com/office/officeart/2018/5/layout/IconCircleLabelList"/>
    <dgm:cxn modelId="{15468168-5196-43B3-8967-B4B8034BA747}" type="presParOf" srcId="{807A583F-CB3C-4F6C-ACD9-C8F072D32D2A}" destId="{C8B7002C-5F9A-4EB5-8E59-C5CC486B6C7D}" srcOrd="2" destOrd="0" presId="urn:microsoft.com/office/officeart/2018/5/layout/IconCircleLabelList"/>
    <dgm:cxn modelId="{EC425703-553C-49CE-B144-1FE5BD826CAC}" type="presParOf" srcId="{807A583F-CB3C-4F6C-ACD9-C8F072D32D2A}" destId="{BC167D48-FBDB-4270-BE5F-61801C6B0C4A}" srcOrd="3" destOrd="0" presId="urn:microsoft.com/office/officeart/2018/5/layout/IconCircleLabelList"/>
    <dgm:cxn modelId="{BD117874-21D2-4F2B-A866-2ACE6E648167}" type="presParOf" srcId="{0BDB1E03-3E8F-4420-A6BE-B14B04F464FD}" destId="{EF207E89-B784-4FE2-A0A8-A17E9D32A7D3}" srcOrd="3" destOrd="0" presId="urn:microsoft.com/office/officeart/2018/5/layout/IconCircleLabelList"/>
    <dgm:cxn modelId="{741B9112-7A98-46CE-AC02-42F321E64790}" type="presParOf" srcId="{0BDB1E03-3E8F-4420-A6BE-B14B04F464FD}" destId="{EB5E0B11-E779-4C63-8404-B82EFBFB79C4}" srcOrd="4" destOrd="0" presId="urn:microsoft.com/office/officeart/2018/5/layout/IconCircleLabelList"/>
    <dgm:cxn modelId="{31D5ED55-2656-4365-B1FC-959F2BBC9483}" type="presParOf" srcId="{EB5E0B11-E779-4C63-8404-B82EFBFB79C4}" destId="{81173511-EAFE-4073-8F93-02EE01F3FF15}" srcOrd="0" destOrd="0" presId="urn:microsoft.com/office/officeart/2018/5/layout/IconCircleLabelList"/>
    <dgm:cxn modelId="{1A3771D9-BA34-47F0-9BDC-7C63B3752A0A}" type="presParOf" srcId="{EB5E0B11-E779-4C63-8404-B82EFBFB79C4}" destId="{1FA470DF-8A03-4F12-B95B-DC8CD260EE80}" srcOrd="1" destOrd="0" presId="urn:microsoft.com/office/officeart/2018/5/layout/IconCircleLabelList"/>
    <dgm:cxn modelId="{93E8DA68-F33A-4E9C-94AD-1CD4AD1D7374}" type="presParOf" srcId="{EB5E0B11-E779-4C63-8404-B82EFBFB79C4}" destId="{6B9214B2-01DE-444D-BA52-B43C64BCFFF8}" srcOrd="2" destOrd="0" presId="urn:microsoft.com/office/officeart/2018/5/layout/IconCircleLabelList"/>
    <dgm:cxn modelId="{A9D8E51C-5CD3-4BAD-894B-475C46577165}" type="presParOf" srcId="{EB5E0B11-E779-4C63-8404-B82EFBFB79C4}" destId="{E43FB541-E1DC-425B-AE22-125C87B54030}" srcOrd="3" destOrd="0" presId="urn:microsoft.com/office/officeart/2018/5/layout/IconCircleLabelList"/>
    <dgm:cxn modelId="{416F179B-DE87-41D1-985A-FDF3CD84026A}" type="presParOf" srcId="{0BDB1E03-3E8F-4420-A6BE-B14B04F464FD}" destId="{23D5CA45-DCEC-4923-BF35-8204141A2184}" srcOrd="5" destOrd="0" presId="urn:microsoft.com/office/officeart/2018/5/layout/IconCircleLabelList"/>
    <dgm:cxn modelId="{44A21529-BF1D-4324-86FC-408A0487E5CE}" type="presParOf" srcId="{0BDB1E03-3E8F-4420-A6BE-B14B04F464FD}" destId="{86D71FDE-2EF5-43BD-A308-80E3AB83BA00}" srcOrd="6" destOrd="0" presId="urn:microsoft.com/office/officeart/2018/5/layout/IconCircleLabelList"/>
    <dgm:cxn modelId="{8768F153-CE6F-49CB-91CC-561AD99D9FC1}" type="presParOf" srcId="{86D71FDE-2EF5-43BD-A308-80E3AB83BA00}" destId="{1928C1EF-46A2-4216-AE80-49EA9B8AF6E3}" srcOrd="0" destOrd="0" presId="urn:microsoft.com/office/officeart/2018/5/layout/IconCircleLabelList"/>
    <dgm:cxn modelId="{DEFF921D-DF45-44BA-8E9C-5DA1452B177A}" type="presParOf" srcId="{86D71FDE-2EF5-43BD-A308-80E3AB83BA00}" destId="{1001C4DD-E6B2-4CB9-A7AD-C23C8BF2CCBE}" srcOrd="1" destOrd="0" presId="urn:microsoft.com/office/officeart/2018/5/layout/IconCircleLabelList"/>
    <dgm:cxn modelId="{9784418C-FF69-44ED-85F3-415A6426B29F}" type="presParOf" srcId="{86D71FDE-2EF5-43BD-A308-80E3AB83BA00}" destId="{23644F9C-8BC8-4F33-86B4-5E434A65FB7C}" srcOrd="2" destOrd="0" presId="urn:microsoft.com/office/officeart/2018/5/layout/IconCircleLabelList"/>
    <dgm:cxn modelId="{9686C279-FC31-442B-A63A-707308B32051}" type="presParOf" srcId="{86D71FDE-2EF5-43BD-A308-80E3AB83BA00}" destId="{AE1B3730-1137-46EF-9171-8D28BF2A1B4B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D4FF5DA-1ABA-4A2E-83BB-3C9EC6790240}" type="doc">
      <dgm:prSet loTypeId="urn:microsoft.com/office/officeart/2016/7/layout/BasicProcessNew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7C7ED8C9-714E-4E37-B75F-A68BF3332050}">
      <dgm:prSet/>
      <dgm:spPr/>
      <dgm:t>
        <a:bodyPr/>
        <a:lstStyle/>
        <a:p>
          <a:pPr rtl="0"/>
          <a:r>
            <a:rPr lang="ru-RU" b="0" dirty="0">
              <a:latin typeface="Calibri Light" panose="020F0302020204030204"/>
            </a:rPr>
            <a:t>Фенольные</a:t>
          </a:r>
          <a:r>
            <a:rPr lang="ru-RU" b="0" dirty="0"/>
            <a:t> соединения, к которым относится </a:t>
          </a:r>
          <a:r>
            <a:rPr lang="ru-RU" b="0" dirty="0">
              <a:latin typeface="Calibri Light" panose="020F0302020204030204"/>
            </a:rPr>
            <a:t>кофейная</a:t>
          </a:r>
          <a:r>
            <a:rPr lang="ru-RU" b="0" dirty="0"/>
            <a:t> кислота, могут обладать широким спектром фармакологической активности, малой токсичностью и высокой эффективностью при лечении многих </a:t>
          </a:r>
          <a:r>
            <a:rPr lang="ru-RU" b="0" dirty="0">
              <a:latin typeface="Calibri Light" panose="020F0302020204030204"/>
            </a:rPr>
            <a:t>сочетанных</a:t>
          </a:r>
          <a:r>
            <a:rPr lang="ru-RU" b="0" dirty="0"/>
            <a:t> </a:t>
          </a:r>
          <a:r>
            <a:rPr lang="ru-RU" b="1" dirty="0">
              <a:latin typeface="Calibri Light" panose="020F0302020204030204"/>
            </a:rPr>
            <a:t>патологий  </a:t>
          </a:r>
          <a:endParaRPr lang="en-US" b="0" dirty="0">
            <a:latin typeface="Calibri Light" panose="020F0302020204030204"/>
          </a:endParaRPr>
        </a:p>
      </dgm:t>
    </dgm:pt>
    <dgm:pt modelId="{77713F7A-908A-4F44-A503-DA1AC1C019D0}" type="parTrans" cxnId="{D3DA5105-5721-4277-A21E-F2B7E99406E6}">
      <dgm:prSet/>
      <dgm:spPr/>
      <dgm:t>
        <a:bodyPr/>
        <a:lstStyle/>
        <a:p>
          <a:endParaRPr lang="en-US"/>
        </a:p>
      </dgm:t>
    </dgm:pt>
    <dgm:pt modelId="{CD107AC4-0C1C-41FC-B558-9226779A119E}" type="sibTrans" cxnId="{D3DA5105-5721-4277-A21E-F2B7E99406E6}">
      <dgm:prSet/>
      <dgm:spPr/>
      <dgm:t>
        <a:bodyPr/>
        <a:lstStyle/>
        <a:p>
          <a:endParaRPr lang="en-US"/>
        </a:p>
      </dgm:t>
    </dgm:pt>
    <dgm:pt modelId="{4B77EE58-0360-4439-8A6F-6A2EEFD96817}">
      <dgm:prSet phldr="0"/>
      <dgm:spPr/>
      <dgm:t>
        <a:bodyPr/>
        <a:lstStyle/>
        <a:p>
          <a:pPr rtl="0"/>
          <a:r>
            <a:rPr lang="ru-RU" b="0" dirty="0"/>
            <a:t>. В частности, данные соединения проявляют антиоксидантную, иммуномодулирующую, </a:t>
          </a:r>
          <a:r>
            <a:rPr lang="ru-RU" b="0" dirty="0">
              <a:latin typeface="Calibri Light" panose="020F0302020204030204"/>
            </a:rPr>
            <a:t>спазмолитическую</a:t>
          </a:r>
          <a:r>
            <a:rPr lang="ru-RU" b="0" dirty="0"/>
            <a:t>, противовоспалительную, </a:t>
          </a:r>
          <a:r>
            <a:rPr lang="ru-RU" b="0" dirty="0">
              <a:latin typeface="Calibri Light" panose="020F0302020204030204"/>
            </a:rPr>
            <a:t>противо-аллергическую,</a:t>
          </a:r>
          <a:r>
            <a:rPr lang="ru-RU" b="0" dirty="0"/>
            <a:t> антитоксическую, противоопухолевую и радио- защитную активность. Кроме перечисленных выше эффектов, фенолы действуют как ингибиторы ряда ферментов (например, ингибируют альдолозоредуктазу, ксантиноксидазу, тирозинкиназу и некоторые другие ферментные системы организма)</a:t>
          </a:r>
          <a:r>
            <a:rPr lang="ru-RU" b="0" dirty="0">
              <a:latin typeface="Calibri Light" panose="020F0302020204030204"/>
            </a:rPr>
            <a:t> </a:t>
          </a:r>
          <a:endParaRPr lang="ru-RU" b="1" dirty="0">
            <a:latin typeface="Calibri Light" panose="020F0302020204030204"/>
          </a:endParaRPr>
        </a:p>
      </dgm:t>
    </dgm:pt>
    <dgm:pt modelId="{ED8DB5FC-6634-4E11-9E0A-FE4002B0C5F6}" type="parTrans" cxnId="{71EFE9F4-D4E8-44CF-BD7B-F224A230601F}">
      <dgm:prSet/>
      <dgm:spPr/>
    </dgm:pt>
    <dgm:pt modelId="{13484F66-3543-4162-A59C-2E7836D3EBD8}" type="sibTrans" cxnId="{71EFE9F4-D4E8-44CF-BD7B-F224A230601F}">
      <dgm:prSet/>
      <dgm:spPr/>
    </dgm:pt>
    <dgm:pt modelId="{CF0D17FF-CCF4-4FAA-91A4-B002DC0D53ED}">
      <dgm:prSet phldr="0"/>
      <dgm:spPr/>
      <dgm:t>
        <a:bodyPr/>
        <a:lstStyle/>
        <a:p>
          <a:pPr rtl="0"/>
          <a:r>
            <a:rPr lang="ru-RU" b="0" dirty="0"/>
            <a:t>Для кофейной кислоты, как отмечено выше, характерно влияние на гумораль- ное звено иммунной системы и отсутствие сведений о воздействии на клеточный компонент иммунитета</a:t>
          </a:r>
          <a:endParaRPr lang="ru-RU" b="0" dirty="0">
            <a:latin typeface="Calibri Light" panose="020F0302020204030204"/>
          </a:endParaRPr>
        </a:p>
      </dgm:t>
    </dgm:pt>
    <dgm:pt modelId="{BF6C0CBC-2861-4357-93D6-26E1DE3ECD9B}" type="parTrans" cxnId="{4FE85618-8861-4D52-8B1E-F97F0BDC8C6C}">
      <dgm:prSet/>
      <dgm:spPr/>
    </dgm:pt>
    <dgm:pt modelId="{FD72A1EC-1C34-4438-9FDA-7BD80492466B}" type="sibTrans" cxnId="{4FE85618-8861-4D52-8B1E-F97F0BDC8C6C}">
      <dgm:prSet/>
      <dgm:spPr/>
    </dgm:pt>
    <dgm:pt modelId="{BAE62E08-34C5-4F52-8962-753DC31C8CC3}" type="pres">
      <dgm:prSet presAssocID="{4D4FF5DA-1ABA-4A2E-83BB-3C9EC6790240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68352F7-7532-4DC9-8A93-5F302780DBEA}" type="pres">
      <dgm:prSet presAssocID="{7C7ED8C9-714E-4E37-B75F-A68BF3332050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7EEDFE-79FE-453B-BF0B-09EF8EED6AF5}" type="pres">
      <dgm:prSet presAssocID="{CD107AC4-0C1C-41FC-B558-9226779A119E}" presName="sibTransSpacerBeforeConnector" presStyleCnt="0"/>
      <dgm:spPr/>
    </dgm:pt>
    <dgm:pt modelId="{138E0DC8-BA2A-4743-8899-FBA51B6DEABC}" type="pres">
      <dgm:prSet presAssocID="{CD107AC4-0C1C-41FC-B558-9226779A119E}" presName="sibTrans" presStyleLbl="node1" presStyleIdx="1" presStyleCnt="5"/>
      <dgm:spPr/>
      <dgm:t>
        <a:bodyPr/>
        <a:lstStyle/>
        <a:p>
          <a:endParaRPr lang="ru-RU"/>
        </a:p>
      </dgm:t>
    </dgm:pt>
    <dgm:pt modelId="{C4E853F3-D64F-4B64-AE69-8BAAB6560AC2}" type="pres">
      <dgm:prSet presAssocID="{CD107AC4-0C1C-41FC-B558-9226779A119E}" presName="sibTransSpacerAfterConnector" presStyleCnt="0"/>
      <dgm:spPr/>
    </dgm:pt>
    <dgm:pt modelId="{3D4B4096-0283-4697-AF62-698C58524DC4}" type="pres">
      <dgm:prSet presAssocID="{4B77EE58-0360-4439-8A6F-6A2EEFD96817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6DE7DF-F223-4382-8FB8-9B85A4B1F5CF}" type="pres">
      <dgm:prSet presAssocID="{13484F66-3543-4162-A59C-2E7836D3EBD8}" presName="sibTransSpacerBeforeConnector" presStyleCnt="0"/>
      <dgm:spPr/>
    </dgm:pt>
    <dgm:pt modelId="{BB84D144-0B7F-4FDB-8BB5-05866FCF3CB7}" type="pres">
      <dgm:prSet presAssocID="{13484F66-3543-4162-A59C-2E7836D3EBD8}" presName="sibTrans" presStyleLbl="node1" presStyleIdx="3" presStyleCnt="5"/>
      <dgm:spPr/>
    </dgm:pt>
    <dgm:pt modelId="{FB4C573E-7331-4D32-9848-473418039AB4}" type="pres">
      <dgm:prSet presAssocID="{13484F66-3543-4162-A59C-2E7836D3EBD8}" presName="sibTransSpacerAfterConnector" presStyleCnt="0"/>
      <dgm:spPr/>
    </dgm:pt>
    <dgm:pt modelId="{90B7AF9A-33F8-4C1A-9AC6-8729004DA4EC}" type="pres">
      <dgm:prSet presAssocID="{CF0D17FF-CCF4-4FAA-91A4-B002DC0D53ED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C0A4BD8-D0EA-472B-B0E1-283371B0DF71}" type="presOf" srcId="{CD107AC4-0C1C-41FC-B558-9226779A119E}" destId="{138E0DC8-BA2A-4743-8899-FBA51B6DEABC}" srcOrd="0" destOrd="0" presId="urn:microsoft.com/office/officeart/2016/7/layout/BasicProcessNew"/>
    <dgm:cxn modelId="{D383F1DD-F587-47DC-B22E-E3AED2E69FB5}" type="presOf" srcId="{7C7ED8C9-714E-4E37-B75F-A68BF3332050}" destId="{068352F7-7532-4DC9-8A93-5F302780DBEA}" srcOrd="0" destOrd="0" presId="urn:microsoft.com/office/officeart/2016/7/layout/BasicProcessNew"/>
    <dgm:cxn modelId="{71EFE9F4-D4E8-44CF-BD7B-F224A230601F}" srcId="{4D4FF5DA-1ABA-4A2E-83BB-3C9EC6790240}" destId="{4B77EE58-0360-4439-8A6F-6A2EEFD96817}" srcOrd="1" destOrd="0" parTransId="{ED8DB5FC-6634-4E11-9E0A-FE4002B0C5F6}" sibTransId="{13484F66-3543-4162-A59C-2E7836D3EBD8}"/>
    <dgm:cxn modelId="{639653F4-7C33-4C72-8011-9AA11336538B}" type="presOf" srcId="{4D4FF5DA-1ABA-4A2E-83BB-3C9EC6790240}" destId="{BAE62E08-34C5-4F52-8962-753DC31C8CC3}" srcOrd="0" destOrd="0" presId="urn:microsoft.com/office/officeart/2016/7/layout/BasicProcessNew"/>
    <dgm:cxn modelId="{5E7A578A-0339-48BC-8BFB-5F268CC7BB47}" type="presOf" srcId="{CF0D17FF-CCF4-4FAA-91A4-B002DC0D53ED}" destId="{90B7AF9A-33F8-4C1A-9AC6-8729004DA4EC}" srcOrd="0" destOrd="0" presId="urn:microsoft.com/office/officeart/2016/7/layout/BasicProcessNew"/>
    <dgm:cxn modelId="{C0406504-0200-4C95-A552-C78AB195B49F}" type="presOf" srcId="{13484F66-3543-4162-A59C-2E7836D3EBD8}" destId="{BB84D144-0B7F-4FDB-8BB5-05866FCF3CB7}" srcOrd="0" destOrd="0" presId="urn:microsoft.com/office/officeart/2016/7/layout/BasicProcessNew"/>
    <dgm:cxn modelId="{D3DA5105-5721-4277-A21E-F2B7E99406E6}" srcId="{4D4FF5DA-1ABA-4A2E-83BB-3C9EC6790240}" destId="{7C7ED8C9-714E-4E37-B75F-A68BF3332050}" srcOrd="0" destOrd="0" parTransId="{77713F7A-908A-4F44-A503-DA1AC1C019D0}" sibTransId="{CD107AC4-0C1C-41FC-B558-9226779A119E}"/>
    <dgm:cxn modelId="{4FE85618-8861-4D52-8B1E-F97F0BDC8C6C}" srcId="{4D4FF5DA-1ABA-4A2E-83BB-3C9EC6790240}" destId="{CF0D17FF-CCF4-4FAA-91A4-B002DC0D53ED}" srcOrd="2" destOrd="0" parTransId="{BF6C0CBC-2861-4357-93D6-26E1DE3ECD9B}" sibTransId="{FD72A1EC-1C34-4438-9FDA-7BD80492466B}"/>
    <dgm:cxn modelId="{1D80892C-6891-452A-8ECE-06DE42278C92}" type="presOf" srcId="{4B77EE58-0360-4439-8A6F-6A2EEFD96817}" destId="{3D4B4096-0283-4697-AF62-698C58524DC4}" srcOrd="0" destOrd="0" presId="urn:microsoft.com/office/officeart/2016/7/layout/BasicProcessNew"/>
    <dgm:cxn modelId="{3384D1E8-1241-4C95-8D8D-7BE11EB50919}" type="presParOf" srcId="{BAE62E08-34C5-4F52-8962-753DC31C8CC3}" destId="{068352F7-7532-4DC9-8A93-5F302780DBEA}" srcOrd="0" destOrd="0" presId="urn:microsoft.com/office/officeart/2016/7/layout/BasicProcessNew"/>
    <dgm:cxn modelId="{9DA3E653-07F5-48BF-8A60-E05A4A6BC790}" type="presParOf" srcId="{BAE62E08-34C5-4F52-8962-753DC31C8CC3}" destId="{BF7EEDFE-79FE-453B-BF0B-09EF8EED6AF5}" srcOrd="1" destOrd="0" presId="urn:microsoft.com/office/officeart/2016/7/layout/BasicProcessNew"/>
    <dgm:cxn modelId="{5F23F090-9B75-4757-93C2-01C30768C04F}" type="presParOf" srcId="{BAE62E08-34C5-4F52-8962-753DC31C8CC3}" destId="{138E0DC8-BA2A-4743-8899-FBA51B6DEABC}" srcOrd="2" destOrd="0" presId="urn:microsoft.com/office/officeart/2016/7/layout/BasicProcessNew"/>
    <dgm:cxn modelId="{1A5D251F-7529-42DF-9FA9-0BFD875FBCD6}" type="presParOf" srcId="{BAE62E08-34C5-4F52-8962-753DC31C8CC3}" destId="{C4E853F3-D64F-4B64-AE69-8BAAB6560AC2}" srcOrd="3" destOrd="0" presId="urn:microsoft.com/office/officeart/2016/7/layout/BasicProcessNew"/>
    <dgm:cxn modelId="{D39C6056-232C-4E41-9094-D6563F3F045C}" type="presParOf" srcId="{BAE62E08-34C5-4F52-8962-753DC31C8CC3}" destId="{3D4B4096-0283-4697-AF62-698C58524DC4}" srcOrd="4" destOrd="0" presId="urn:microsoft.com/office/officeart/2016/7/layout/BasicProcessNew"/>
    <dgm:cxn modelId="{1D2A9C31-5016-42F2-B05C-B8E124E7A7B9}" type="presParOf" srcId="{BAE62E08-34C5-4F52-8962-753DC31C8CC3}" destId="{9D6DE7DF-F223-4382-8FB8-9B85A4B1F5CF}" srcOrd="5" destOrd="0" presId="urn:microsoft.com/office/officeart/2016/7/layout/BasicProcessNew"/>
    <dgm:cxn modelId="{9A1C1710-5EFB-4A39-9DEC-A7ACBED88CB6}" type="presParOf" srcId="{BAE62E08-34C5-4F52-8962-753DC31C8CC3}" destId="{BB84D144-0B7F-4FDB-8BB5-05866FCF3CB7}" srcOrd="6" destOrd="0" presId="urn:microsoft.com/office/officeart/2016/7/layout/BasicProcessNew"/>
    <dgm:cxn modelId="{F0FA3A2E-0DDA-427D-B2C5-585261213DC2}" type="presParOf" srcId="{BAE62E08-34C5-4F52-8962-753DC31C8CC3}" destId="{FB4C573E-7331-4D32-9848-473418039AB4}" srcOrd="7" destOrd="0" presId="urn:microsoft.com/office/officeart/2016/7/layout/BasicProcessNew"/>
    <dgm:cxn modelId="{48F52521-571B-4A3D-99B9-2E8B3BED3B9D}" type="presParOf" srcId="{BAE62E08-34C5-4F52-8962-753DC31C8CC3}" destId="{90B7AF9A-33F8-4C1A-9AC6-8729004DA4EC}" srcOrd="8" destOrd="0" presId="urn:microsoft.com/office/officeart/2016/7/layout/BasicProcessNew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5752E2C-3D7C-4439-92F5-7E7B908546D5}" type="doc">
      <dgm:prSet loTypeId="urn:microsoft.com/office/officeart/2018/5/layout/IconLeafLabelList" loCatId="icon" qsTypeId="urn:microsoft.com/office/officeart/2005/8/quickstyle/simple1" qsCatId="simple" csTypeId="urn:microsoft.com/office/officeart/2018/5/colors/Iconchunking_coloredtext_colorful1" csCatId="colorful" phldr="1"/>
      <dgm:spPr/>
      <dgm:t>
        <a:bodyPr/>
        <a:lstStyle/>
        <a:p>
          <a:endParaRPr lang="en-US"/>
        </a:p>
      </dgm:t>
    </dgm:pt>
    <dgm:pt modelId="{8F68F4A4-4CBD-45FD-954D-8CBDD9384087}">
      <dgm:prSet/>
      <dgm:spPr/>
      <dgm:t>
        <a:bodyPr/>
        <a:lstStyle/>
        <a:p>
          <a:pPr>
            <a:defRPr cap="all"/>
          </a:pPr>
          <a:r>
            <a:rPr lang="ru-RU"/>
            <a:t>1.Проведен анализ методов синтеза, предложенных в научной литературе, и выбран  наиболее оптимальный метод синтеза сложноэфирных конъюгатов кофейной кислоты; </a:t>
          </a:r>
          <a:endParaRPr lang="en-US"/>
        </a:p>
      </dgm:t>
    </dgm:pt>
    <dgm:pt modelId="{53713175-6F67-4F9E-927E-3DA19938E68D}" type="parTrans" cxnId="{1C95D46D-1D65-4B3B-9202-239C01566FC4}">
      <dgm:prSet/>
      <dgm:spPr/>
      <dgm:t>
        <a:bodyPr/>
        <a:lstStyle/>
        <a:p>
          <a:endParaRPr lang="en-US"/>
        </a:p>
      </dgm:t>
    </dgm:pt>
    <dgm:pt modelId="{AC0C9B17-1CCE-41E4-B2F3-D85B409A4906}" type="sibTrans" cxnId="{1C95D46D-1D65-4B3B-9202-239C01566FC4}">
      <dgm:prSet/>
      <dgm:spPr/>
      <dgm:t>
        <a:bodyPr/>
        <a:lstStyle/>
        <a:p>
          <a:endParaRPr lang="en-US"/>
        </a:p>
      </dgm:t>
    </dgm:pt>
    <dgm:pt modelId="{35759599-1E1B-43B8-B4F5-2FF49C93AE50}">
      <dgm:prSet/>
      <dgm:spPr/>
      <dgm:t>
        <a:bodyPr/>
        <a:lstStyle/>
        <a:p>
          <a:pPr>
            <a:defRPr cap="all"/>
          </a:pPr>
          <a:r>
            <a:rPr lang="ru-RU"/>
            <a:t>2.Синтезирован изопропилкаффеат, соединение выделено в индивидуальном виде;</a:t>
          </a:r>
          <a:endParaRPr lang="en-US"/>
        </a:p>
      </dgm:t>
    </dgm:pt>
    <dgm:pt modelId="{3DA1758E-73A9-4793-9A6B-7B0293FEA376}" type="parTrans" cxnId="{B4031126-936C-4719-812B-F87B465F2940}">
      <dgm:prSet/>
      <dgm:spPr/>
      <dgm:t>
        <a:bodyPr/>
        <a:lstStyle/>
        <a:p>
          <a:endParaRPr lang="en-US"/>
        </a:p>
      </dgm:t>
    </dgm:pt>
    <dgm:pt modelId="{6F7B8C1C-62C6-485A-B645-C3712C446AB5}" type="sibTrans" cxnId="{B4031126-936C-4719-812B-F87B465F2940}">
      <dgm:prSet/>
      <dgm:spPr/>
      <dgm:t>
        <a:bodyPr/>
        <a:lstStyle/>
        <a:p>
          <a:endParaRPr lang="en-US"/>
        </a:p>
      </dgm:t>
    </dgm:pt>
    <dgm:pt modelId="{025A4E38-11A3-4200-92C1-2C1CA700E68B}">
      <dgm:prSet/>
      <dgm:spPr/>
      <dgm:t>
        <a:bodyPr/>
        <a:lstStyle/>
        <a:p>
          <a:pPr>
            <a:defRPr cap="all"/>
          </a:pPr>
          <a:r>
            <a:rPr lang="ru-RU"/>
            <a:t>3.Проведена идентификация полученного соединения методом  ядерно-магнитного резонанса;</a:t>
          </a:r>
          <a:endParaRPr lang="en-US"/>
        </a:p>
      </dgm:t>
    </dgm:pt>
    <dgm:pt modelId="{CE25061D-4A66-4512-AC60-FE30CFB51046}" type="parTrans" cxnId="{300E144B-9AC2-4683-A3B5-C79D6B235487}">
      <dgm:prSet/>
      <dgm:spPr/>
      <dgm:t>
        <a:bodyPr/>
        <a:lstStyle/>
        <a:p>
          <a:endParaRPr lang="en-US"/>
        </a:p>
      </dgm:t>
    </dgm:pt>
    <dgm:pt modelId="{D13C591F-E1A7-417D-AE20-1A10EABEED18}" type="sibTrans" cxnId="{300E144B-9AC2-4683-A3B5-C79D6B235487}">
      <dgm:prSet/>
      <dgm:spPr/>
      <dgm:t>
        <a:bodyPr/>
        <a:lstStyle/>
        <a:p>
          <a:endParaRPr lang="en-US"/>
        </a:p>
      </dgm:t>
    </dgm:pt>
    <dgm:pt modelId="{25641521-B9FF-49EA-8176-5194572C7A5D}">
      <dgm:prSet/>
      <dgm:spPr/>
      <dgm:t>
        <a:bodyPr/>
        <a:lstStyle/>
        <a:p>
          <a:pPr>
            <a:defRPr cap="all"/>
          </a:pPr>
          <a:r>
            <a:rPr lang="ru-RU"/>
            <a:t>4. Обоснованы перспективы применения полученного продукта для создания модифицированных лекарственных препаратов с выраженной антиоксидантной активностью и низким профилем токсичности.</a:t>
          </a:r>
          <a:endParaRPr lang="en-US"/>
        </a:p>
      </dgm:t>
    </dgm:pt>
    <dgm:pt modelId="{D6E2C5F0-411B-41CA-98AA-C6D95B3101F4}" type="parTrans" cxnId="{1DC4A34F-941C-4316-A254-5E392759A242}">
      <dgm:prSet/>
      <dgm:spPr/>
      <dgm:t>
        <a:bodyPr/>
        <a:lstStyle/>
        <a:p>
          <a:endParaRPr lang="en-US"/>
        </a:p>
      </dgm:t>
    </dgm:pt>
    <dgm:pt modelId="{A1A0EE05-A8DF-4F25-9E4B-EECAF3715FB1}" type="sibTrans" cxnId="{1DC4A34F-941C-4316-A254-5E392759A242}">
      <dgm:prSet/>
      <dgm:spPr/>
      <dgm:t>
        <a:bodyPr/>
        <a:lstStyle/>
        <a:p>
          <a:endParaRPr lang="en-US"/>
        </a:p>
      </dgm:t>
    </dgm:pt>
    <dgm:pt modelId="{75F77646-D097-4E98-989F-760725C548BF}" type="pres">
      <dgm:prSet presAssocID="{05752E2C-3D7C-4439-92F5-7E7B908546D5}" presName="root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3E0CBC8-7C9D-4AAA-A279-27697644924D}" type="pres">
      <dgm:prSet presAssocID="{8F68F4A4-4CBD-45FD-954D-8CBDD9384087}" presName="compNode" presStyleCnt="0"/>
      <dgm:spPr/>
    </dgm:pt>
    <dgm:pt modelId="{286F7D1D-84F1-43D4-AB06-09A266D5928E}" type="pres">
      <dgm:prSet presAssocID="{8F68F4A4-4CBD-45FD-954D-8CBDD9384087}" presName="iconBgRect" presStyleLbl="bgShp" presStyleIdx="0" presStyleCnt="4"/>
      <dgm:spPr>
        <a:prstGeom prst="round2DiagRect">
          <a:avLst>
            <a:gd name="adj1" fmla="val 29727"/>
            <a:gd name="adj2" fmla="val 0"/>
          </a:avLst>
        </a:prstGeom>
      </dgm:spPr>
    </dgm:pt>
    <dgm:pt modelId="{52667DD3-4821-4FF0-B5CB-4B6253525B0B}" type="pres">
      <dgm:prSet presAssocID="{8F68F4A4-4CBD-45FD-954D-8CBDD9384087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xmlns="" id="0" name="" descr="Ученый"/>
        </a:ext>
      </dgm:extLst>
    </dgm:pt>
    <dgm:pt modelId="{6C427ACC-F291-4D96-800D-7D41AC0A8DE5}" type="pres">
      <dgm:prSet presAssocID="{8F68F4A4-4CBD-45FD-954D-8CBDD9384087}" presName="spaceRect" presStyleCnt="0"/>
      <dgm:spPr/>
    </dgm:pt>
    <dgm:pt modelId="{CCA30323-6176-4DDA-A395-39C5998D6757}" type="pres">
      <dgm:prSet presAssocID="{8F68F4A4-4CBD-45FD-954D-8CBDD9384087}" presName="textRect" presStyleLbl="revTx" presStyleIdx="0" presStyleCnt="4">
        <dgm:presLayoutVars>
          <dgm:chMax val="1"/>
          <dgm:chPref val="1"/>
        </dgm:presLayoutVars>
      </dgm:prSet>
      <dgm:spPr/>
      <dgm:t>
        <a:bodyPr/>
        <a:lstStyle/>
        <a:p>
          <a:endParaRPr lang="ru-RU"/>
        </a:p>
      </dgm:t>
    </dgm:pt>
    <dgm:pt modelId="{E4E63A0D-6D54-4D74-8A22-2FDC9A7E96B5}" type="pres">
      <dgm:prSet presAssocID="{AC0C9B17-1CCE-41E4-B2F3-D85B409A4906}" presName="sibTrans" presStyleCnt="0"/>
      <dgm:spPr/>
    </dgm:pt>
    <dgm:pt modelId="{08066AC4-1052-48BC-943A-8B84FD9564F0}" type="pres">
      <dgm:prSet presAssocID="{35759599-1E1B-43B8-B4F5-2FF49C93AE50}" presName="compNode" presStyleCnt="0"/>
      <dgm:spPr/>
    </dgm:pt>
    <dgm:pt modelId="{BBDC5A66-B7A5-464C-84D6-388ABDAD7A8D}" type="pres">
      <dgm:prSet presAssocID="{35759599-1E1B-43B8-B4F5-2FF49C93AE50}" presName="iconBgRect" presStyleLbl="bgShp" presStyleIdx="1" presStyleCnt="4"/>
      <dgm:spPr>
        <a:prstGeom prst="round2DiagRect">
          <a:avLst>
            <a:gd name="adj1" fmla="val 29727"/>
            <a:gd name="adj2" fmla="val 0"/>
          </a:avLst>
        </a:prstGeom>
      </dgm:spPr>
    </dgm:pt>
    <dgm:pt modelId="{3E8F769C-4D1A-4468-9B3F-1DF767FBAAAA}" type="pres">
      <dgm:prSet presAssocID="{35759599-1E1B-43B8-B4F5-2FF49C93AE50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xmlns="" id="0" name="" descr="Атом"/>
        </a:ext>
      </dgm:extLst>
    </dgm:pt>
    <dgm:pt modelId="{E8C5734D-EA97-4979-8BDA-BD95AFB38D94}" type="pres">
      <dgm:prSet presAssocID="{35759599-1E1B-43B8-B4F5-2FF49C93AE50}" presName="spaceRect" presStyleCnt="0"/>
      <dgm:spPr/>
    </dgm:pt>
    <dgm:pt modelId="{AD357EC5-CD40-421A-919A-CA0A715A7EE4}" type="pres">
      <dgm:prSet presAssocID="{35759599-1E1B-43B8-B4F5-2FF49C93AE50}" presName="textRect" presStyleLbl="revTx" presStyleIdx="1" presStyleCnt="4">
        <dgm:presLayoutVars>
          <dgm:chMax val="1"/>
          <dgm:chPref val="1"/>
        </dgm:presLayoutVars>
      </dgm:prSet>
      <dgm:spPr/>
      <dgm:t>
        <a:bodyPr/>
        <a:lstStyle/>
        <a:p>
          <a:endParaRPr lang="ru-RU"/>
        </a:p>
      </dgm:t>
    </dgm:pt>
    <dgm:pt modelId="{C3C49E35-8D03-4130-A2FF-82F1B37F35C7}" type="pres">
      <dgm:prSet presAssocID="{6F7B8C1C-62C6-485A-B645-C3712C446AB5}" presName="sibTrans" presStyleCnt="0"/>
      <dgm:spPr/>
    </dgm:pt>
    <dgm:pt modelId="{F255B4ED-D47A-49A0-87A4-5A40D9225510}" type="pres">
      <dgm:prSet presAssocID="{025A4E38-11A3-4200-92C1-2C1CA700E68B}" presName="compNode" presStyleCnt="0"/>
      <dgm:spPr/>
    </dgm:pt>
    <dgm:pt modelId="{F3199164-B134-4B96-BEED-1D86C5E94043}" type="pres">
      <dgm:prSet presAssocID="{025A4E38-11A3-4200-92C1-2C1CA700E68B}" presName="iconBgRect" presStyleLbl="bgShp" presStyleIdx="2" presStyleCnt="4"/>
      <dgm:spPr>
        <a:prstGeom prst="round2DiagRect">
          <a:avLst>
            <a:gd name="adj1" fmla="val 29727"/>
            <a:gd name="adj2" fmla="val 0"/>
          </a:avLst>
        </a:prstGeom>
      </dgm:spPr>
    </dgm:pt>
    <dgm:pt modelId="{6627D1CF-6FEF-466D-88F3-0D4D79BDA165}" type="pres">
      <dgm:prSet presAssocID="{025A4E38-11A3-4200-92C1-2C1CA700E68B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xmlns="" id="0" name="" descr="Колба"/>
        </a:ext>
      </dgm:extLst>
    </dgm:pt>
    <dgm:pt modelId="{4DEA2EDA-9BB6-444E-AFAC-F21FDB46CC0F}" type="pres">
      <dgm:prSet presAssocID="{025A4E38-11A3-4200-92C1-2C1CA700E68B}" presName="spaceRect" presStyleCnt="0"/>
      <dgm:spPr/>
    </dgm:pt>
    <dgm:pt modelId="{14ECAFA3-1C28-429C-BEDF-9973B695CA0F}" type="pres">
      <dgm:prSet presAssocID="{025A4E38-11A3-4200-92C1-2C1CA700E68B}" presName="textRect" presStyleLbl="revTx" presStyleIdx="2" presStyleCnt="4">
        <dgm:presLayoutVars>
          <dgm:chMax val="1"/>
          <dgm:chPref val="1"/>
        </dgm:presLayoutVars>
      </dgm:prSet>
      <dgm:spPr/>
      <dgm:t>
        <a:bodyPr/>
        <a:lstStyle/>
        <a:p>
          <a:endParaRPr lang="ru-RU"/>
        </a:p>
      </dgm:t>
    </dgm:pt>
    <dgm:pt modelId="{91D34943-505C-4911-8793-74EEFAF45E3F}" type="pres">
      <dgm:prSet presAssocID="{D13C591F-E1A7-417D-AE20-1A10EABEED18}" presName="sibTrans" presStyleCnt="0"/>
      <dgm:spPr/>
    </dgm:pt>
    <dgm:pt modelId="{40798D68-117E-4BA7-9CB5-963A5AC1753D}" type="pres">
      <dgm:prSet presAssocID="{25641521-B9FF-49EA-8176-5194572C7A5D}" presName="compNode" presStyleCnt="0"/>
      <dgm:spPr/>
    </dgm:pt>
    <dgm:pt modelId="{CEF8A5CA-BD1F-474D-A18B-AC7A26704E7F}" type="pres">
      <dgm:prSet presAssocID="{25641521-B9FF-49EA-8176-5194572C7A5D}" presName="iconBgRect" presStyleLbl="bgShp" presStyleIdx="3" presStyleCnt="4"/>
      <dgm:spPr>
        <a:prstGeom prst="round2DiagRect">
          <a:avLst>
            <a:gd name="adj1" fmla="val 29727"/>
            <a:gd name="adj2" fmla="val 0"/>
          </a:avLst>
        </a:prstGeom>
      </dgm:spPr>
    </dgm:pt>
    <dgm:pt modelId="{A7F40D80-0B49-4B75-B820-55CE6A95B0FF}" type="pres">
      <dgm:prSet presAssocID="{25641521-B9FF-49EA-8176-5194572C7A5D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xmlns="" id="0" name="" descr="Флажок"/>
        </a:ext>
      </dgm:extLst>
    </dgm:pt>
    <dgm:pt modelId="{2F2E66B8-ED12-4742-8F78-7AECAEFB7B3D}" type="pres">
      <dgm:prSet presAssocID="{25641521-B9FF-49EA-8176-5194572C7A5D}" presName="spaceRect" presStyleCnt="0"/>
      <dgm:spPr/>
    </dgm:pt>
    <dgm:pt modelId="{0904E688-F103-4CE1-BD52-A8F8B229154D}" type="pres">
      <dgm:prSet presAssocID="{25641521-B9FF-49EA-8176-5194572C7A5D}" presName="textRect" presStyleLbl="revTx" presStyleIdx="3" presStyleCnt="4">
        <dgm:presLayoutVars>
          <dgm:chMax val="1"/>
          <dgm:chPref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DC4A34F-941C-4316-A254-5E392759A242}" srcId="{05752E2C-3D7C-4439-92F5-7E7B908546D5}" destId="{25641521-B9FF-49EA-8176-5194572C7A5D}" srcOrd="3" destOrd="0" parTransId="{D6E2C5F0-411B-41CA-98AA-C6D95B3101F4}" sibTransId="{A1A0EE05-A8DF-4F25-9E4B-EECAF3715FB1}"/>
    <dgm:cxn modelId="{54A9BA1E-38BB-465B-91C6-51A697B3E6F8}" type="presOf" srcId="{05752E2C-3D7C-4439-92F5-7E7B908546D5}" destId="{75F77646-D097-4E98-989F-760725C548BF}" srcOrd="0" destOrd="0" presId="urn:microsoft.com/office/officeart/2018/5/layout/IconLeafLabelList"/>
    <dgm:cxn modelId="{14857BD6-9F76-45CC-9111-ADB6CE2BFF3D}" type="presOf" srcId="{35759599-1E1B-43B8-B4F5-2FF49C93AE50}" destId="{AD357EC5-CD40-421A-919A-CA0A715A7EE4}" srcOrd="0" destOrd="0" presId="urn:microsoft.com/office/officeart/2018/5/layout/IconLeafLabelList"/>
    <dgm:cxn modelId="{1C68F80F-125C-469C-8E6F-CCFC0D63D13B}" type="presOf" srcId="{25641521-B9FF-49EA-8176-5194572C7A5D}" destId="{0904E688-F103-4CE1-BD52-A8F8B229154D}" srcOrd="0" destOrd="0" presId="urn:microsoft.com/office/officeart/2018/5/layout/IconLeafLabelList"/>
    <dgm:cxn modelId="{300E144B-9AC2-4683-A3B5-C79D6B235487}" srcId="{05752E2C-3D7C-4439-92F5-7E7B908546D5}" destId="{025A4E38-11A3-4200-92C1-2C1CA700E68B}" srcOrd="2" destOrd="0" parTransId="{CE25061D-4A66-4512-AC60-FE30CFB51046}" sibTransId="{D13C591F-E1A7-417D-AE20-1A10EABEED18}"/>
    <dgm:cxn modelId="{B4031126-936C-4719-812B-F87B465F2940}" srcId="{05752E2C-3D7C-4439-92F5-7E7B908546D5}" destId="{35759599-1E1B-43B8-B4F5-2FF49C93AE50}" srcOrd="1" destOrd="0" parTransId="{3DA1758E-73A9-4793-9A6B-7B0293FEA376}" sibTransId="{6F7B8C1C-62C6-485A-B645-C3712C446AB5}"/>
    <dgm:cxn modelId="{B59D4C16-E4D1-47FF-A724-E41DA4B6A7D3}" type="presOf" srcId="{8F68F4A4-4CBD-45FD-954D-8CBDD9384087}" destId="{CCA30323-6176-4DDA-A395-39C5998D6757}" srcOrd="0" destOrd="0" presId="urn:microsoft.com/office/officeart/2018/5/layout/IconLeafLabelList"/>
    <dgm:cxn modelId="{1C95D46D-1D65-4B3B-9202-239C01566FC4}" srcId="{05752E2C-3D7C-4439-92F5-7E7B908546D5}" destId="{8F68F4A4-4CBD-45FD-954D-8CBDD9384087}" srcOrd="0" destOrd="0" parTransId="{53713175-6F67-4F9E-927E-3DA19938E68D}" sibTransId="{AC0C9B17-1CCE-41E4-B2F3-D85B409A4906}"/>
    <dgm:cxn modelId="{75595BC7-FA2E-4E23-A373-884860F067F1}" type="presOf" srcId="{025A4E38-11A3-4200-92C1-2C1CA700E68B}" destId="{14ECAFA3-1C28-429C-BEDF-9973B695CA0F}" srcOrd="0" destOrd="0" presId="urn:microsoft.com/office/officeart/2018/5/layout/IconLeafLabelList"/>
    <dgm:cxn modelId="{632EBF8D-ADE9-44CC-BBAE-F6002084CF58}" type="presParOf" srcId="{75F77646-D097-4E98-989F-760725C548BF}" destId="{33E0CBC8-7C9D-4AAA-A279-27697644924D}" srcOrd="0" destOrd="0" presId="urn:microsoft.com/office/officeart/2018/5/layout/IconLeafLabelList"/>
    <dgm:cxn modelId="{C70E91BE-493A-46EA-A568-63127B3E1053}" type="presParOf" srcId="{33E0CBC8-7C9D-4AAA-A279-27697644924D}" destId="{286F7D1D-84F1-43D4-AB06-09A266D5928E}" srcOrd="0" destOrd="0" presId="urn:microsoft.com/office/officeart/2018/5/layout/IconLeafLabelList"/>
    <dgm:cxn modelId="{22658AFA-7E94-4883-9C54-A936A57995BF}" type="presParOf" srcId="{33E0CBC8-7C9D-4AAA-A279-27697644924D}" destId="{52667DD3-4821-4FF0-B5CB-4B6253525B0B}" srcOrd="1" destOrd="0" presId="urn:microsoft.com/office/officeart/2018/5/layout/IconLeafLabelList"/>
    <dgm:cxn modelId="{FE45E487-B236-492E-834E-492287D1BE66}" type="presParOf" srcId="{33E0CBC8-7C9D-4AAA-A279-27697644924D}" destId="{6C427ACC-F291-4D96-800D-7D41AC0A8DE5}" srcOrd="2" destOrd="0" presId="urn:microsoft.com/office/officeart/2018/5/layout/IconLeafLabelList"/>
    <dgm:cxn modelId="{DE01A698-3E72-4D01-A6B6-A8E6926BC076}" type="presParOf" srcId="{33E0CBC8-7C9D-4AAA-A279-27697644924D}" destId="{CCA30323-6176-4DDA-A395-39C5998D6757}" srcOrd="3" destOrd="0" presId="urn:microsoft.com/office/officeart/2018/5/layout/IconLeafLabelList"/>
    <dgm:cxn modelId="{3C44C780-770A-4631-A068-EABCEF690E56}" type="presParOf" srcId="{75F77646-D097-4E98-989F-760725C548BF}" destId="{E4E63A0D-6D54-4D74-8A22-2FDC9A7E96B5}" srcOrd="1" destOrd="0" presId="urn:microsoft.com/office/officeart/2018/5/layout/IconLeafLabelList"/>
    <dgm:cxn modelId="{4D29AB6F-1A84-4F9D-B923-87C915C0CB07}" type="presParOf" srcId="{75F77646-D097-4E98-989F-760725C548BF}" destId="{08066AC4-1052-48BC-943A-8B84FD9564F0}" srcOrd="2" destOrd="0" presId="urn:microsoft.com/office/officeart/2018/5/layout/IconLeafLabelList"/>
    <dgm:cxn modelId="{5F0933D9-2EA3-4517-BB87-BF3713353CFB}" type="presParOf" srcId="{08066AC4-1052-48BC-943A-8B84FD9564F0}" destId="{BBDC5A66-B7A5-464C-84D6-388ABDAD7A8D}" srcOrd="0" destOrd="0" presId="urn:microsoft.com/office/officeart/2018/5/layout/IconLeafLabelList"/>
    <dgm:cxn modelId="{137B12D4-2BA4-409C-A4C8-9CAAEA31F7CD}" type="presParOf" srcId="{08066AC4-1052-48BC-943A-8B84FD9564F0}" destId="{3E8F769C-4D1A-4468-9B3F-1DF767FBAAAA}" srcOrd="1" destOrd="0" presId="urn:microsoft.com/office/officeart/2018/5/layout/IconLeafLabelList"/>
    <dgm:cxn modelId="{987306A7-BAAA-4381-BD42-DD4DD211709D}" type="presParOf" srcId="{08066AC4-1052-48BC-943A-8B84FD9564F0}" destId="{E8C5734D-EA97-4979-8BDA-BD95AFB38D94}" srcOrd="2" destOrd="0" presId="urn:microsoft.com/office/officeart/2018/5/layout/IconLeafLabelList"/>
    <dgm:cxn modelId="{D0F7C8CE-C781-482F-8FD3-A036A01A1EB5}" type="presParOf" srcId="{08066AC4-1052-48BC-943A-8B84FD9564F0}" destId="{AD357EC5-CD40-421A-919A-CA0A715A7EE4}" srcOrd="3" destOrd="0" presId="urn:microsoft.com/office/officeart/2018/5/layout/IconLeafLabelList"/>
    <dgm:cxn modelId="{3C6BC80E-7165-4BC5-B275-A6820631884E}" type="presParOf" srcId="{75F77646-D097-4E98-989F-760725C548BF}" destId="{C3C49E35-8D03-4130-A2FF-82F1B37F35C7}" srcOrd="3" destOrd="0" presId="urn:microsoft.com/office/officeart/2018/5/layout/IconLeafLabelList"/>
    <dgm:cxn modelId="{2E8BF6C8-A09A-4FA4-86DF-04F1F3D02525}" type="presParOf" srcId="{75F77646-D097-4E98-989F-760725C548BF}" destId="{F255B4ED-D47A-49A0-87A4-5A40D9225510}" srcOrd="4" destOrd="0" presId="urn:microsoft.com/office/officeart/2018/5/layout/IconLeafLabelList"/>
    <dgm:cxn modelId="{41CA35BF-470E-4D28-A2DF-625331C0A97F}" type="presParOf" srcId="{F255B4ED-D47A-49A0-87A4-5A40D9225510}" destId="{F3199164-B134-4B96-BEED-1D86C5E94043}" srcOrd="0" destOrd="0" presId="urn:microsoft.com/office/officeart/2018/5/layout/IconLeafLabelList"/>
    <dgm:cxn modelId="{EE46293E-6395-48C4-872C-AC3A72D5572C}" type="presParOf" srcId="{F255B4ED-D47A-49A0-87A4-5A40D9225510}" destId="{6627D1CF-6FEF-466D-88F3-0D4D79BDA165}" srcOrd="1" destOrd="0" presId="urn:microsoft.com/office/officeart/2018/5/layout/IconLeafLabelList"/>
    <dgm:cxn modelId="{A5872C26-4DE3-43C8-84E6-2BA11B45432C}" type="presParOf" srcId="{F255B4ED-D47A-49A0-87A4-5A40D9225510}" destId="{4DEA2EDA-9BB6-444E-AFAC-F21FDB46CC0F}" srcOrd="2" destOrd="0" presId="urn:microsoft.com/office/officeart/2018/5/layout/IconLeafLabelList"/>
    <dgm:cxn modelId="{F784976E-01A0-4823-AD2C-1FA605E12144}" type="presParOf" srcId="{F255B4ED-D47A-49A0-87A4-5A40D9225510}" destId="{14ECAFA3-1C28-429C-BEDF-9973B695CA0F}" srcOrd="3" destOrd="0" presId="urn:microsoft.com/office/officeart/2018/5/layout/IconLeafLabelList"/>
    <dgm:cxn modelId="{06EB386E-73A4-4C35-BDCC-9E771D2865EC}" type="presParOf" srcId="{75F77646-D097-4E98-989F-760725C548BF}" destId="{91D34943-505C-4911-8793-74EEFAF45E3F}" srcOrd="5" destOrd="0" presId="urn:microsoft.com/office/officeart/2018/5/layout/IconLeafLabelList"/>
    <dgm:cxn modelId="{29E41AC8-8A00-4052-A0C0-52E1D3D0E861}" type="presParOf" srcId="{75F77646-D097-4E98-989F-760725C548BF}" destId="{40798D68-117E-4BA7-9CB5-963A5AC1753D}" srcOrd="6" destOrd="0" presId="urn:microsoft.com/office/officeart/2018/5/layout/IconLeafLabelList"/>
    <dgm:cxn modelId="{E6BA3CDF-9874-4014-8781-EA35547A101E}" type="presParOf" srcId="{40798D68-117E-4BA7-9CB5-963A5AC1753D}" destId="{CEF8A5CA-BD1F-474D-A18B-AC7A26704E7F}" srcOrd="0" destOrd="0" presId="urn:microsoft.com/office/officeart/2018/5/layout/IconLeafLabelList"/>
    <dgm:cxn modelId="{C49ADE57-A206-495E-9AA3-CB4A710AB5D2}" type="presParOf" srcId="{40798D68-117E-4BA7-9CB5-963A5AC1753D}" destId="{A7F40D80-0B49-4B75-B820-55CE6A95B0FF}" srcOrd="1" destOrd="0" presId="urn:microsoft.com/office/officeart/2018/5/layout/IconLeafLabelList"/>
    <dgm:cxn modelId="{523DE902-152B-4A04-85EA-11368E3727D9}" type="presParOf" srcId="{40798D68-117E-4BA7-9CB5-963A5AC1753D}" destId="{2F2E66B8-ED12-4742-8F78-7AECAEFB7B3D}" srcOrd="2" destOrd="0" presId="urn:microsoft.com/office/officeart/2018/5/layout/IconLeafLabelList"/>
    <dgm:cxn modelId="{4B785CFD-B09F-45CD-9898-6330A681DA56}" type="presParOf" srcId="{40798D68-117E-4BA7-9CB5-963A5AC1753D}" destId="{0904E688-F103-4CE1-BD52-A8F8B229154D}" srcOrd="3" destOrd="0" presId="urn:microsoft.com/office/officeart/2018/5/layout/IconLeafLabelLis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22B07FA-ABF3-4C8F-A39F-B51CFADDF453}">
      <dsp:nvSpPr>
        <dsp:cNvPr id="0" name=""/>
        <dsp:cNvSpPr/>
      </dsp:nvSpPr>
      <dsp:spPr>
        <a:xfrm>
          <a:off x="562927" y="720706"/>
          <a:ext cx="1445998" cy="1445998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3615244-1FF3-4BA2-A7B8-75D48A0A25DC}">
      <dsp:nvSpPr>
        <dsp:cNvPr id="0" name=""/>
        <dsp:cNvSpPr/>
      </dsp:nvSpPr>
      <dsp:spPr>
        <a:xfrm>
          <a:off x="871091" y="1028870"/>
          <a:ext cx="829671" cy="829671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DC1A5BE-FFE0-4A32-AE9D-03A4A110A444}">
      <dsp:nvSpPr>
        <dsp:cNvPr id="0" name=""/>
        <dsp:cNvSpPr/>
      </dsp:nvSpPr>
      <dsp:spPr>
        <a:xfrm>
          <a:off x="100682" y="2617098"/>
          <a:ext cx="2370489" cy="855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lvl="0" algn="ctr" defTabSz="488950" rtl="0">
            <a:lnSpc>
              <a:spcPct val="100000"/>
            </a:lnSpc>
            <a:spcBef>
              <a:spcPct val="0"/>
            </a:spcBef>
            <a:spcAft>
              <a:spcPct val="35000"/>
            </a:spcAft>
            <a:defRPr cap="all"/>
          </a:pPr>
          <a:r>
            <a:rPr lang="ru-RU" sz="1100" b="0" i="0" kern="1200" dirty="0"/>
            <a:t>1-Получить </a:t>
          </a:r>
          <a:r>
            <a:rPr lang="ru-RU" sz="1100" b="0" i="0" kern="1200" dirty="0" err="1"/>
            <a:t>коньюгаты</a:t>
          </a:r>
          <a:r>
            <a:rPr lang="ru-RU" sz="1100" b="0" i="0" kern="1200" dirty="0">
              <a:latin typeface="Calibri Light" panose="020F0302020204030204"/>
            </a:rPr>
            <a:t> кофейной </a:t>
          </a:r>
          <a:r>
            <a:rPr lang="ru-RU" sz="1100" b="0" i="0" kern="1200" dirty="0"/>
            <a:t>кислоты с</a:t>
          </a:r>
          <a:r>
            <a:rPr lang="ru-RU" sz="1100" b="0" i="0" kern="1200" dirty="0">
              <a:latin typeface="Calibri Light" panose="020F0302020204030204"/>
            </a:rPr>
            <a:t> </a:t>
          </a:r>
          <a:r>
            <a:rPr lang="ru-RU" sz="1100" b="0" i="0" kern="1200" dirty="0"/>
            <a:t> наночастицами на их основе</a:t>
          </a:r>
          <a:endParaRPr lang="en-US" sz="1100" kern="1200" dirty="0"/>
        </a:p>
      </dsp:txBody>
      <dsp:txXfrm>
        <a:off x="100682" y="2617098"/>
        <a:ext cx="2370489" cy="855000"/>
      </dsp:txXfrm>
    </dsp:sp>
    <dsp:sp modelId="{2F7C4219-819E-4A37-8F90-9BB636E6D3F8}">
      <dsp:nvSpPr>
        <dsp:cNvPr id="0" name=""/>
        <dsp:cNvSpPr/>
      </dsp:nvSpPr>
      <dsp:spPr>
        <a:xfrm>
          <a:off x="3348252" y="720706"/>
          <a:ext cx="1445998" cy="1445998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AFD6CFB-1DC1-48A8-B8B1-9D756EEBE3A4}">
      <dsp:nvSpPr>
        <dsp:cNvPr id="0" name=""/>
        <dsp:cNvSpPr/>
      </dsp:nvSpPr>
      <dsp:spPr>
        <a:xfrm>
          <a:off x="3656416" y="1028870"/>
          <a:ext cx="829671" cy="829671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C167D48-FBDB-4270-BE5F-61801C6B0C4A}">
      <dsp:nvSpPr>
        <dsp:cNvPr id="0" name=""/>
        <dsp:cNvSpPr/>
      </dsp:nvSpPr>
      <dsp:spPr>
        <a:xfrm>
          <a:off x="2886007" y="2617098"/>
          <a:ext cx="2370489" cy="855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lvl="0" algn="ctr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defRPr cap="all"/>
          </a:pPr>
          <a:r>
            <a:rPr lang="ru-RU" sz="1100" b="0" i="0" kern="1200" dirty="0"/>
            <a:t>⦁    Изучение литературы по выбранной теме;  Подбор оптимальной методики синтез сложноэфирных производных кофейной кислоты;</a:t>
          </a:r>
          <a:endParaRPr lang="ru-RU" sz="1100" b="1" i="0" kern="1200" dirty="0">
            <a:latin typeface="Calibri Light" panose="020F0302020204030204"/>
          </a:endParaRPr>
        </a:p>
      </dsp:txBody>
      <dsp:txXfrm>
        <a:off x="2886007" y="2617098"/>
        <a:ext cx="2370489" cy="855000"/>
      </dsp:txXfrm>
    </dsp:sp>
    <dsp:sp modelId="{81173511-EAFE-4073-8F93-02EE01F3FF15}">
      <dsp:nvSpPr>
        <dsp:cNvPr id="0" name=""/>
        <dsp:cNvSpPr/>
      </dsp:nvSpPr>
      <dsp:spPr>
        <a:xfrm>
          <a:off x="6133577" y="720706"/>
          <a:ext cx="1445998" cy="1445998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FA470DF-8A03-4F12-B95B-DC8CD260EE80}">
      <dsp:nvSpPr>
        <dsp:cNvPr id="0" name=""/>
        <dsp:cNvSpPr/>
      </dsp:nvSpPr>
      <dsp:spPr>
        <a:xfrm>
          <a:off x="6441741" y="1028870"/>
          <a:ext cx="829671" cy="829671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43FB541-E1DC-425B-AE22-125C87B54030}">
      <dsp:nvSpPr>
        <dsp:cNvPr id="0" name=""/>
        <dsp:cNvSpPr/>
      </dsp:nvSpPr>
      <dsp:spPr>
        <a:xfrm>
          <a:off x="5671332" y="2617098"/>
          <a:ext cx="2370489" cy="855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lvl="0" algn="ctr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defRPr cap="all"/>
          </a:pPr>
          <a:r>
            <a:rPr lang="ru-RU" sz="1100" b="0" i="0" kern="1200" dirty="0"/>
            <a:t>⦁    Синтез </a:t>
          </a:r>
          <a:r>
            <a:rPr lang="ru-RU" sz="1100" b="0" i="0" kern="1200" dirty="0" err="1"/>
            <a:t>изопропилкаффеата</a:t>
          </a:r>
          <a:r>
            <a:rPr lang="ru-RU" sz="1100" b="0" i="0" kern="1200" dirty="0"/>
            <a:t> и выделение целевого продукта в чистом виде;</a:t>
          </a:r>
          <a:endParaRPr lang="ru-RU" sz="1100" kern="1200" dirty="0"/>
        </a:p>
      </dsp:txBody>
      <dsp:txXfrm>
        <a:off x="5671332" y="2617098"/>
        <a:ext cx="2370489" cy="855000"/>
      </dsp:txXfrm>
    </dsp:sp>
    <dsp:sp modelId="{1928C1EF-46A2-4216-AE80-49EA9B8AF6E3}">
      <dsp:nvSpPr>
        <dsp:cNvPr id="0" name=""/>
        <dsp:cNvSpPr/>
      </dsp:nvSpPr>
      <dsp:spPr>
        <a:xfrm>
          <a:off x="8918902" y="720706"/>
          <a:ext cx="1445998" cy="1445998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001C4DD-E6B2-4CB9-A7AD-C23C8BF2CCBE}">
      <dsp:nvSpPr>
        <dsp:cNvPr id="0" name=""/>
        <dsp:cNvSpPr/>
      </dsp:nvSpPr>
      <dsp:spPr>
        <a:xfrm>
          <a:off x="9227066" y="1028870"/>
          <a:ext cx="829671" cy="829671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E1B3730-1137-46EF-9171-8D28BF2A1B4B}">
      <dsp:nvSpPr>
        <dsp:cNvPr id="0" name=""/>
        <dsp:cNvSpPr/>
      </dsp:nvSpPr>
      <dsp:spPr>
        <a:xfrm>
          <a:off x="8456657" y="2617098"/>
          <a:ext cx="2370489" cy="855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lvl="0" algn="ctr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defRPr cap="all"/>
          </a:pPr>
          <a:r>
            <a:rPr lang="ru-RU" sz="1100" b="0" i="0" kern="1200" dirty="0"/>
            <a:t>⦁    Проведение ЯМР-анализа для подтверждения структуры полученного соединения.</a:t>
          </a:r>
          <a:endParaRPr lang="ru-RU" sz="1100" kern="1200" dirty="0"/>
        </a:p>
      </dsp:txBody>
      <dsp:txXfrm>
        <a:off x="8456657" y="2617098"/>
        <a:ext cx="2370489" cy="85500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68352F7-7532-4DC9-8A93-5F302780DBEA}">
      <dsp:nvSpPr>
        <dsp:cNvPr id="0" name=""/>
        <dsp:cNvSpPr/>
      </dsp:nvSpPr>
      <dsp:spPr>
        <a:xfrm>
          <a:off x="1981" y="1149637"/>
          <a:ext cx="3126953" cy="205206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0" kern="1200" dirty="0">
              <a:latin typeface="Calibri Light" panose="020F0302020204030204"/>
            </a:rPr>
            <a:t>Фенольные</a:t>
          </a:r>
          <a:r>
            <a:rPr lang="ru-RU" sz="1100" b="0" kern="1200" dirty="0"/>
            <a:t> соединения, к которым относится </a:t>
          </a:r>
          <a:r>
            <a:rPr lang="ru-RU" sz="1100" b="0" kern="1200" dirty="0">
              <a:latin typeface="Calibri Light" panose="020F0302020204030204"/>
            </a:rPr>
            <a:t>кофейная</a:t>
          </a:r>
          <a:r>
            <a:rPr lang="ru-RU" sz="1100" b="0" kern="1200" dirty="0"/>
            <a:t> кислота, могут обладать широким спектром фармакологической активности, малой токсичностью и высокой эффективностью при лечении многих </a:t>
          </a:r>
          <a:r>
            <a:rPr lang="ru-RU" sz="1100" b="0" kern="1200" dirty="0">
              <a:latin typeface="Calibri Light" panose="020F0302020204030204"/>
            </a:rPr>
            <a:t>сочетанных</a:t>
          </a:r>
          <a:r>
            <a:rPr lang="ru-RU" sz="1100" b="0" kern="1200" dirty="0"/>
            <a:t> </a:t>
          </a:r>
          <a:r>
            <a:rPr lang="ru-RU" sz="1100" b="1" kern="1200" dirty="0">
              <a:latin typeface="Calibri Light" panose="020F0302020204030204"/>
            </a:rPr>
            <a:t>патологий  </a:t>
          </a:r>
          <a:endParaRPr lang="en-US" sz="1100" b="0" kern="1200" dirty="0">
            <a:latin typeface="Calibri Light" panose="020F0302020204030204"/>
          </a:endParaRPr>
        </a:p>
      </dsp:txBody>
      <dsp:txXfrm>
        <a:off x="1981" y="1149637"/>
        <a:ext cx="3126953" cy="2052063"/>
      </dsp:txXfrm>
    </dsp:sp>
    <dsp:sp modelId="{138E0DC8-BA2A-4743-8899-FBA51B6DEABC}">
      <dsp:nvSpPr>
        <dsp:cNvPr id="0" name=""/>
        <dsp:cNvSpPr/>
      </dsp:nvSpPr>
      <dsp:spPr>
        <a:xfrm>
          <a:off x="3177107" y="2054169"/>
          <a:ext cx="469042" cy="243000"/>
        </a:xfrm>
        <a:prstGeom prst="rightArrow">
          <a:avLst>
            <a:gd name="adj1" fmla="val 50000"/>
            <a:gd name="adj2" fmla="val 50000"/>
          </a:avLst>
        </a:prstGeom>
        <a:solidFill>
          <a:schemeClr val="accent2">
            <a:hueOff val="-363841"/>
            <a:satOff val="-20982"/>
            <a:lumOff val="215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D4B4096-0283-4697-AF62-698C58524DC4}">
      <dsp:nvSpPr>
        <dsp:cNvPr id="0" name=""/>
        <dsp:cNvSpPr/>
      </dsp:nvSpPr>
      <dsp:spPr>
        <a:xfrm>
          <a:off x="3694323" y="1149637"/>
          <a:ext cx="3126953" cy="2052063"/>
        </a:xfrm>
        <a:prstGeom prst="rect">
          <a:avLst/>
        </a:prstGeom>
        <a:solidFill>
          <a:schemeClr val="accent2">
            <a:hueOff val="-727682"/>
            <a:satOff val="-41964"/>
            <a:lumOff val="431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0" kern="1200" dirty="0"/>
            <a:t>. В частности, данные соединения проявляют антиоксидантную, иммуномодулирующую, </a:t>
          </a:r>
          <a:r>
            <a:rPr lang="ru-RU" sz="1100" b="0" kern="1200" dirty="0">
              <a:latin typeface="Calibri Light" panose="020F0302020204030204"/>
            </a:rPr>
            <a:t>спазмолитическую</a:t>
          </a:r>
          <a:r>
            <a:rPr lang="ru-RU" sz="1100" b="0" kern="1200" dirty="0"/>
            <a:t>, противовоспалительную, </a:t>
          </a:r>
          <a:r>
            <a:rPr lang="ru-RU" sz="1100" b="0" kern="1200" dirty="0">
              <a:latin typeface="Calibri Light" panose="020F0302020204030204"/>
            </a:rPr>
            <a:t>противо-аллергическую,</a:t>
          </a:r>
          <a:r>
            <a:rPr lang="ru-RU" sz="1100" b="0" kern="1200" dirty="0"/>
            <a:t> антитоксическую, противоопухолевую и радио- защитную активность. Кроме перечисленных выше эффектов, фенолы действуют как ингибиторы ряда ферментов (например, ингибируют альдолозоредуктазу, ксантиноксидазу, тирозинкиназу и некоторые другие ферментные системы организма)</a:t>
          </a:r>
          <a:r>
            <a:rPr lang="ru-RU" sz="1100" b="0" kern="1200" dirty="0">
              <a:latin typeface="Calibri Light" panose="020F0302020204030204"/>
            </a:rPr>
            <a:t> </a:t>
          </a:r>
          <a:endParaRPr lang="ru-RU" sz="1100" b="1" kern="1200" dirty="0">
            <a:latin typeface="Calibri Light" panose="020F0302020204030204"/>
          </a:endParaRPr>
        </a:p>
      </dsp:txBody>
      <dsp:txXfrm>
        <a:off x="3694323" y="1149637"/>
        <a:ext cx="3126953" cy="2052063"/>
      </dsp:txXfrm>
    </dsp:sp>
    <dsp:sp modelId="{BB84D144-0B7F-4FDB-8BB5-05866FCF3CB7}">
      <dsp:nvSpPr>
        <dsp:cNvPr id="0" name=""/>
        <dsp:cNvSpPr/>
      </dsp:nvSpPr>
      <dsp:spPr>
        <a:xfrm>
          <a:off x="6869449" y="2054169"/>
          <a:ext cx="469042" cy="243000"/>
        </a:xfrm>
        <a:prstGeom prst="rightArrow">
          <a:avLst>
            <a:gd name="adj1" fmla="val 50000"/>
            <a:gd name="adj2" fmla="val 50000"/>
          </a:avLst>
        </a:prstGeom>
        <a:solidFill>
          <a:schemeClr val="accent2">
            <a:hueOff val="-1091522"/>
            <a:satOff val="-62946"/>
            <a:lumOff val="647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0B7AF9A-33F8-4C1A-9AC6-8729004DA4EC}">
      <dsp:nvSpPr>
        <dsp:cNvPr id="0" name=""/>
        <dsp:cNvSpPr/>
      </dsp:nvSpPr>
      <dsp:spPr>
        <a:xfrm>
          <a:off x="7386665" y="1149637"/>
          <a:ext cx="3126953" cy="2052063"/>
        </a:xfrm>
        <a:prstGeom prst="rect">
          <a:avLst/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0" kern="1200" dirty="0"/>
            <a:t>Для кофейной кислоты, как отмечено выше, характерно влияние на гумораль- ное звено иммунной системы и отсутствие сведений о воздействии на клеточный компонент иммунитета</a:t>
          </a:r>
          <a:endParaRPr lang="ru-RU" sz="1100" b="0" kern="1200" dirty="0">
            <a:latin typeface="Calibri Light" panose="020F0302020204030204"/>
          </a:endParaRPr>
        </a:p>
      </dsp:txBody>
      <dsp:txXfrm>
        <a:off x="7386665" y="1149637"/>
        <a:ext cx="3126953" cy="2052063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 xmlns="">
        <a:lvl1pPr>
          <a:lnSpc>
            <a:spcPct val="100000"/>
          </a:lnSpc>
          <a:defRPr cap="all"/>
        </a:lvl1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6/7/layout/BasicProcessNew">
  <dgm:title val="Basic Process New"/>
  <dgm:desc val=""/>
  <dgm:catLst>
    <dgm:cat type="process" pri="5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fact="0.15"/>
      <dgm:constr type="h" for="ch" forName="sibTrans" op="equ"/>
    </dgm:constrLst>
    <dgm:ruleLst>
      <dgm:rule type="h" for="ch" forName="sibTrans" val="6.75" fact="NaN" max="NaN"/>
      <dgm:rule type="w" for="ch" forName="sibTrans" val="8.75" fact="NaN" max="NaN"/>
    </dgm:ruleLst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lMarg" val="12"/>
          <dgm:constr type="rMarg" val="12"/>
          <dgm:constr type="tMarg" val="12"/>
          <dgm:constr type="bMarg" val="12"/>
        </dgm:constrLst>
        <dgm:ruleLst>
          <dgm:rule type="primFontSz" val="11" fact="NaN" max="NaN"/>
          <dgm:rule type="primFontSz" val="18" fact="NaN" max="NaN"/>
          <dgm:rule type="h" val="NaN" fact="1.5" max="NaN"/>
          <dgm:rule type="primFontSz" val="11" fact="NaN" max="NaN"/>
          <dgm:rule type="h" val="INF" fact="NaN" max="NaN"/>
        </dgm:ruleLst>
      </dgm:layoutNode>
      <dgm:forEach name="sibTransForEach" axis="followSib" ptType="sibTrans" cnt="1">
        <dgm:layoutNode name="sibTransSpacerBeforeConnector" styleLbl="node1">
          <dgm:alg type="sp"/>
          <dgm:shape xmlns:r="http://schemas.openxmlformats.org/officeDocument/2006/relationships" r:blip="">
            <dgm:adjLst/>
          </dgm:shape>
          <dgm:constrLst>
            <dgm:constr type="w" val="4.5"/>
          </dgm:constrLst>
          <dgm:presOf/>
          <dgm:ruleLst>
            <dgm:rule type="w" val="4.5" fact="NaN" max="NaN"/>
          </dgm:ruleLst>
        </dgm:layoutNode>
        <dgm:layoutNode name="sibTrans" styleLbl="node1">
          <dgm:alg type="sp"/>
          <dgm:shape xmlns:r="http://schemas.openxmlformats.org/officeDocument/2006/relationships" type="rightArrow" r:blip="">
            <dgm:adjLst>
              <dgm:adj idx="1" val="0.5"/>
            </dgm:adjLst>
          </dgm:shape>
          <dgm:presOf axis="self"/>
          <dgm:constrLst>
            <dgm:constr type="h" val="6.75"/>
          </dgm:constrLst>
          <dgm:ruleLst>
            <dgm:rule type="h" val="6.75" fact="NaN" max="NaN"/>
            <dgm:rule type="w" val="8.75" fact="NaN" max="NaN"/>
          </dgm:ruleLst>
        </dgm:layoutNode>
        <dgm:layoutNode name="sibTransSpacerAfterConnector">
          <dgm:alg type="sp"/>
          <dgm:shape xmlns:r="http://schemas.openxmlformats.org/officeDocument/2006/relationships" r:blip="">
            <dgm:adjLst/>
          </dgm:shape>
          <dgm:constrLst>
            <dgm:constr type="w" val="4.5"/>
          </dgm:constrLst>
          <dgm:presOf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8/5/layout/IconLeafLabelList">
  <dgm:title val="Icon Leaf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round2DiagRect" r:blip="">
            <dgm:adjLst/>
            <dgm:extLst>
              <a:ext uri="{B698B0E9-8C71-41B9-8309-B3DCBF30829C}">
                <dgm1612:spPr xmlns:dgm1612="http://schemas.microsoft.com/office/drawing/2016/12/diagram" xmlns="">
                  <a:prstGeom prst="round2DiagRect">
                    <a:avLst>
                      <a:gd name="adj1" fmla="val 29727"/>
                      <a:gd name="adj2" fmla="val 0"/>
                    </a:avLst>
                  </a:prstGeom>
                </dgm1612:spPr>
              </a:ext>
            </dgm:ext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 xmlns="">
        <a:lvl1pPr>
          <a:lnSpc>
            <a:spcPct val="100000"/>
          </a:lnSpc>
          <a:defRPr cap="all"/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pPr/>
              <a:t>10/13/2023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54799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pPr/>
              <a:t>10/13/2023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506058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pPr/>
              <a:t>10/13/2023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692917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pPr/>
              <a:t>10/13/2023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043058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pPr/>
              <a:t>10/13/2023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981927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pPr/>
              <a:t>10/13/2023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899936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pPr/>
              <a:t>10/13/2023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727306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pPr/>
              <a:t>10/13/2023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782366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pPr/>
              <a:t>10/13/2023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686885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pPr/>
              <a:t>10/13/2023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02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pPr/>
              <a:t>10/13/2023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228422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pPr/>
              <a:t>10/13/2023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16061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7" r:id="rId1"/>
    <p:sldLayoutId id="2147483848" r:id="rId2"/>
    <p:sldLayoutId id="2147483849" r:id="rId3"/>
    <p:sldLayoutId id="2147483850" r:id="rId4"/>
    <p:sldLayoutId id="2147483851" r:id="rId5"/>
    <p:sldLayoutId id="2147483852" r:id="rId6"/>
    <p:sldLayoutId id="2147483853" r:id="rId7"/>
    <p:sldLayoutId id="2147483854" r:id="rId8"/>
    <p:sldLayoutId id="2147483855" r:id="rId9"/>
    <p:sldLayoutId id="2147483856" r:id="rId10"/>
    <p:sldLayoutId id="214748385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cyberleninka.ru/article/n/effektivnost-preparatov-alfa-lipoevoy-kisloty-v-lechenii-diabeticheskoy-polineyropatii/pdf" TargetMode="External"/><Relationship Id="rId2" Type="http://schemas.openxmlformats.org/officeDocument/2006/relationships/hyperlink" Target="https://cyberleninka.ru/article/n/eksperimentalnaya-onkologiya/pdf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1" name="Rectangle 7">
            <a:extLst>
              <a:ext uri="{FF2B5EF4-FFF2-40B4-BE49-F238E27FC236}">
                <a16:creationId xmlns:a16="http://schemas.microsoft.com/office/drawing/2014/main" xmlns="" id="{76EFD3D9-44F0-4267-BCC1-1613E79D827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Freeform 6">
            <a:extLst>
              <a:ext uri="{FF2B5EF4-FFF2-40B4-BE49-F238E27FC236}">
                <a16:creationId xmlns:a16="http://schemas.microsoft.com/office/drawing/2014/main" xmlns="" id="{A779A851-95D6-41AF-937A-B0E4B7F6FA8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auto">
          <a:xfrm>
            <a:off x="4142164" y="900814"/>
            <a:ext cx="759618" cy="5710965"/>
          </a:xfrm>
          <a:custGeom>
            <a:avLst/>
            <a:gdLst>
              <a:gd name="T0" fmla="*/ 414 w 414"/>
              <a:gd name="T1" fmla="*/ 2447 h 2447"/>
              <a:gd name="T2" fmla="*/ 0 w 414"/>
              <a:gd name="T3" fmla="*/ 2247 h 2447"/>
              <a:gd name="T4" fmla="*/ 0 w 414"/>
              <a:gd name="T5" fmla="*/ 0 h 2447"/>
              <a:gd name="T6" fmla="*/ 414 w 414"/>
              <a:gd name="T7" fmla="*/ 200 h 2447"/>
              <a:gd name="T8" fmla="*/ 414 w 414"/>
              <a:gd name="T9" fmla="*/ 2447 h 2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2447">
                <a:moveTo>
                  <a:pt x="414" y="2447"/>
                </a:moveTo>
                <a:lnTo>
                  <a:pt x="0" y="2247"/>
                </a:lnTo>
                <a:lnTo>
                  <a:pt x="0" y="0"/>
                </a:lnTo>
                <a:lnTo>
                  <a:pt x="414" y="200"/>
                </a:lnTo>
                <a:lnTo>
                  <a:pt x="414" y="24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" name="Freeform 7">
            <a:extLst>
              <a:ext uri="{FF2B5EF4-FFF2-40B4-BE49-F238E27FC236}">
                <a16:creationId xmlns:a16="http://schemas.microsoft.com/office/drawing/2014/main" xmlns="" id="{953FB2E7-B6CB-429C-81EB-D9516D6D5C8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auto">
          <a:xfrm>
            <a:off x="4144437" y="633165"/>
            <a:ext cx="482654" cy="5521414"/>
          </a:xfrm>
          <a:custGeom>
            <a:avLst/>
            <a:gdLst>
              <a:gd name="T0" fmla="*/ 209 w 209"/>
              <a:gd name="T1" fmla="*/ 2246 h 2358"/>
              <a:gd name="T2" fmla="*/ 0 w 209"/>
              <a:gd name="T3" fmla="*/ 2358 h 2358"/>
              <a:gd name="T4" fmla="*/ 0 w 209"/>
              <a:gd name="T5" fmla="*/ 111 h 2358"/>
              <a:gd name="T6" fmla="*/ 209 w 209"/>
              <a:gd name="T7" fmla="*/ 0 h 2358"/>
              <a:gd name="T8" fmla="*/ 209 w 209"/>
              <a:gd name="T9" fmla="*/ 2246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358">
                <a:moveTo>
                  <a:pt x="209" y="2246"/>
                </a:moveTo>
                <a:lnTo>
                  <a:pt x="0" y="2358"/>
                </a:lnTo>
                <a:lnTo>
                  <a:pt x="0" y="111"/>
                </a:lnTo>
                <a:lnTo>
                  <a:pt x="209" y="0"/>
                </a:lnTo>
                <a:lnTo>
                  <a:pt x="209" y="22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" name="Freeform: Shape 13">
            <a:extLst>
              <a:ext uri="{FF2B5EF4-FFF2-40B4-BE49-F238E27FC236}">
                <a16:creationId xmlns:a16="http://schemas.microsoft.com/office/drawing/2014/main" xmlns="" id="{2EC40DB1-B719-4A13-9A4D-0966B4B2786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634621" y="636723"/>
            <a:ext cx="4000062" cy="5257799"/>
          </a:xfrm>
          <a:custGeom>
            <a:avLst/>
            <a:gdLst>
              <a:gd name="connsiteX0" fmla="*/ 0 w 4634682"/>
              <a:gd name="connsiteY0" fmla="*/ 0 h 5257799"/>
              <a:gd name="connsiteX1" fmla="*/ 4634682 w 4634682"/>
              <a:gd name="connsiteY1" fmla="*/ 0 h 5257799"/>
              <a:gd name="connsiteX2" fmla="*/ 4634682 w 4634682"/>
              <a:gd name="connsiteY2" fmla="*/ 5257799 h 5257799"/>
              <a:gd name="connsiteX3" fmla="*/ 0 w 4634682"/>
              <a:gd name="connsiteY3" fmla="*/ 5257799 h 5257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34682" h="5257799">
                <a:moveTo>
                  <a:pt x="0" y="0"/>
                </a:moveTo>
                <a:lnTo>
                  <a:pt x="4634682" y="0"/>
                </a:lnTo>
                <a:lnTo>
                  <a:pt x="4634682" y="5257799"/>
                </a:lnTo>
                <a:lnTo>
                  <a:pt x="0" y="5257799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34872" y="982272"/>
            <a:ext cx="3388419" cy="456097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ru-RU" sz="1900" b="1" kern="1200" dirty="0" smtClean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МБОУ ДОД  </a:t>
            </a:r>
            <a:r>
              <a:rPr lang="ru-RU" sz="1900" b="1" kern="1200" dirty="0" err="1" smtClean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ЦРТДиЮ</a:t>
            </a:r>
            <a:r>
              <a:rPr lang="en-US" sz="19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/>
            </a:r>
            <a:br>
              <a:rPr lang="en-US" sz="19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r>
              <a:rPr lang="en-US" sz="1900" b="1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Федеральное</a:t>
            </a:r>
            <a:r>
              <a:rPr lang="en-US" sz="19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1900" b="1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государственное</a:t>
            </a:r>
            <a:r>
              <a:rPr lang="en-US" sz="19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1900" b="1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бюджетное</a:t>
            </a:r>
            <a:r>
              <a:rPr lang="en-US" sz="19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1900" b="1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учреждение</a:t>
            </a:r>
            <a:r>
              <a:rPr lang="en-US" sz="19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1900" b="1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высшего</a:t>
            </a:r>
            <a:r>
              <a:rPr lang="en-US" sz="19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1900" b="1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образования</a:t>
            </a:r>
            <a:r>
              <a:rPr lang="en-US" sz="19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 </a:t>
            </a:r>
            <a:br>
              <a:rPr lang="en-US" sz="19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r>
              <a:rPr lang="en-US" sz="1900" b="1" kern="1200" dirty="0" smtClean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&lt;&lt;МИРЭА </a:t>
            </a:r>
            <a:r>
              <a:rPr lang="en-US" sz="19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-</a:t>
            </a:r>
            <a:r>
              <a:rPr lang="en-US" sz="1900" b="1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Российский</a:t>
            </a:r>
            <a:r>
              <a:rPr lang="en-US" sz="19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 </a:t>
            </a:r>
            <a:br>
              <a:rPr lang="en-US" sz="19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r>
              <a:rPr lang="en-US" sz="1900" b="1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технологический</a:t>
            </a:r>
            <a:r>
              <a:rPr lang="en-US" sz="19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1900" b="1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университет</a:t>
            </a:r>
            <a:r>
              <a:rPr lang="en-US" sz="19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&gt;&gt; </a:t>
            </a:r>
            <a:br>
              <a:rPr lang="en-US" sz="19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r>
              <a:rPr lang="en-US" sz="1900" b="1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Детский</a:t>
            </a:r>
            <a:r>
              <a:rPr lang="en-US" sz="19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1900" b="1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технопарк</a:t>
            </a:r>
            <a:r>
              <a:rPr lang="en-US" sz="19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/>
            </a:r>
            <a:br>
              <a:rPr lang="en-US" sz="19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r>
              <a:rPr lang="en-US" sz="19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 &lt;&lt;</a:t>
            </a:r>
            <a:r>
              <a:rPr lang="en-US" sz="1900" b="1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Альтаир</a:t>
            </a:r>
            <a:r>
              <a:rPr lang="en-US" sz="19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&gt;&gt;</a:t>
            </a:r>
          </a:p>
        </p:txBody>
      </p:sp>
      <p:sp>
        <p:nvSpPr>
          <p:cNvPr id="45" name="Rectangle 8">
            <a:extLst>
              <a:ext uri="{FF2B5EF4-FFF2-40B4-BE49-F238E27FC236}">
                <a16:creationId xmlns:a16="http://schemas.microsoft.com/office/drawing/2014/main" xmlns="" id="{82211336-CFF3-412D-868A-6679C1004C4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auto">
          <a:xfrm>
            <a:off x="4901782" y="1352302"/>
            <a:ext cx="6655597" cy="52516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598380" y="1390650"/>
            <a:ext cx="5948831" cy="4995291"/>
          </a:xfr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marL="114300" indent="-342900" algn="l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bg1"/>
                </a:solidFill>
                <a:ea typeface="+mn-lt"/>
                <a:cs typeface="+mn-lt"/>
              </a:rPr>
              <a:t>СИНТЕЗ СЛОЖНОЭФИРНЫХ ПРОИЗВОДНЫХ КОФЕЙНОЙ КИСЛОТЫ, ОБЛАДАЮЩИХ АНТИОКСИДАНТНЫМ ДЕЙСТВИЕМ</a:t>
            </a:r>
            <a:endParaRPr lang="en-US" b="1" dirty="0">
              <a:solidFill>
                <a:schemeClr val="bg1"/>
              </a:solidFill>
              <a:ea typeface="Calibri" panose="020F0502020204030204"/>
              <a:cs typeface="Calibri" panose="020F0502020204030204"/>
            </a:endParaRPr>
          </a:p>
          <a:p>
            <a:pPr indent="-228600" algn="l">
              <a:buFont typeface="Arial" panose="020B0604020202020204" pitchFamily="34" charset="0"/>
              <a:buChar char="•"/>
            </a:pPr>
            <a:r>
              <a:rPr lang="en-US" b="1" dirty="0" err="1" smtClean="0">
                <a:solidFill>
                  <a:srgbClr val="FEFFFF"/>
                </a:solidFill>
              </a:rPr>
              <a:t>Автор</a:t>
            </a:r>
            <a:r>
              <a:rPr lang="en-US" b="1" dirty="0">
                <a:solidFill>
                  <a:srgbClr val="FEFFFF"/>
                </a:solidFill>
              </a:rPr>
              <a:t>:  </a:t>
            </a:r>
            <a:r>
              <a:rPr lang="en-US" b="1" dirty="0" err="1">
                <a:solidFill>
                  <a:srgbClr val="FEFFFF"/>
                </a:solidFill>
              </a:rPr>
              <a:t>Правиков</a:t>
            </a:r>
            <a:r>
              <a:rPr lang="en-US" b="1" dirty="0">
                <a:solidFill>
                  <a:srgbClr val="FEFFFF"/>
                </a:solidFill>
              </a:rPr>
              <a:t> </a:t>
            </a:r>
            <a:r>
              <a:rPr lang="en-US" b="1" dirty="0" err="1">
                <a:solidFill>
                  <a:srgbClr val="FEFFFF"/>
                </a:solidFill>
              </a:rPr>
              <a:t>Георгий</a:t>
            </a:r>
            <a:r>
              <a:rPr lang="en-US" b="1" dirty="0">
                <a:solidFill>
                  <a:srgbClr val="FEFFFF"/>
                </a:solidFill>
              </a:rPr>
              <a:t> </a:t>
            </a:r>
            <a:r>
              <a:rPr lang="en-US" b="1" dirty="0" err="1">
                <a:solidFill>
                  <a:srgbClr val="FEFFFF"/>
                </a:solidFill>
              </a:rPr>
              <a:t>Максимович</a:t>
            </a:r>
            <a:endParaRPr lang="en-US" b="1" dirty="0">
              <a:solidFill>
                <a:srgbClr val="FEFFFF"/>
              </a:solidFill>
              <a:cs typeface="Calibri"/>
            </a:endParaRPr>
          </a:p>
          <a:p>
            <a:pPr indent="-228600" algn="l">
              <a:buFont typeface="Arial" panose="020B0604020202020204" pitchFamily="34" charset="0"/>
              <a:buChar char="•"/>
            </a:pPr>
            <a:r>
              <a:rPr lang="en-US" b="1" dirty="0" err="1">
                <a:solidFill>
                  <a:srgbClr val="FEFFFF"/>
                </a:solidFill>
              </a:rPr>
              <a:t>Ученик</a:t>
            </a:r>
            <a:r>
              <a:rPr lang="en-US" b="1" dirty="0">
                <a:solidFill>
                  <a:srgbClr val="FEFFFF"/>
                </a:solidFill>
              </a:rPr>
              <a:t> </a:t>
            </a:r>
            <a:r>
              <a:rPr lang="en-US" b="1" dirty="0" smtClean="0">
                <a:solidFill>
                  <a:srgbClr val="FEFFFF"/>
                </a:solidFill>
              </a:rPr>
              <a:t>1</a:t>
            </a:r>
            <a:r>
              <a:rPr lang="ru-RU" b="1" dirty="0" smtClean="0">
                <a:solidFill>
                  <a:srgbClr val="FEFFFF"/>
                </a:solidFill>
              </a:rPr>
              <a:t>1</a:t>
            </a:r>
            <a:r>
              <a:rPr lang="en-US" b="1" dirty="0" smtClean="0">
                <a:solidFill>
                  <a:srgbClr val="FEFFFF"/>
                </a:solidFill>
              </a:rPr>
              <a:t>В </a:t>
            </a:r>
            <a:r>
              <a:rPr lang="en-US" b="1" dirty="0" err="1">
                <a:solidFill>
                  <a:srgbClr val="FEFFFF"/>
                </a:solidFill>
              </a:rPr>
              <a:t>класса</a:t>
            </a:r>
            <a:r>
              <a:rPr lang="en-US" b="1" dirty="0">
                <a:solidFill>
                  <a:srgbClr val="FEFFFF"/>
                </a:solidFill>
              </a:rPr>
              <a:t> МБОУ СОШ </a:t>
            </a:r>
            <a:r>
              <a:rPr lang="en-US" b="1" dirty="0" err="1">
                <a:solidFill>
                  <a:srgbClr val="FEFFFF"/>
                </a:solidFill>
              </a:rPr>
              <a:t>школы</a:t>
            </a:r>
            <a:r>
              <a:rPr lang="en-US" b="1" dirty="0">
                <a:solidFill>
                  <a:srgbClr val="FEFFFF"/>
                </a:solidFill>
              </a:rPr>
              <a:t> </a:t>
            </a:r>
            <a:r>
              <a:rPr lang="en-US" b="1" dirty="0" err="1">
                <a:solidFill>
                  <a:srgbClr val="FEFFFF"/>
                </a:solidFill>
              </a:rPr>
              <a:t>номер</a:t>
            </a:r>
            <a:r>
              <a:rPr lang="en-US" b="1" dirty="0">
                <a:solidFill>
                  <a:srgbClr val="FEFFFF"/>
                </a:solidFill>
              </a:rPr>
              <a:t> 8</a:t>
            </a:r>
            <a:endParaRPr lang="en-US" b="1" dirty="0">
              <a:solidFill>
                <a:srgbClr val="FEFFFF"/>
              </a:solidFill>
              <a:cs typeface="Calibri"/>
            </a:endParaRPr>
          </a:p>
          <a:p>
            <a:pPr indent="-228600" algn="l">
              <a:buFont typeface="Arial" panose="020B0604020202020204" pitchFamily="34" charset="0"/>
              <a:buChar char="•"/>
            </a:pPr>
            <a:r>
              <a:rPr lang="en-US" b="1" dirty="0" err="1">
                <a:solidFill>
                  <a:srgbClr val="FEFFFF"/>
                </a:solidFill>
              </a:rPr>
              <a:t>Руководитель</a:t>
            </a:r>
            <a:r>
              <a:rPr lang="en-US" b="1" dirty="0">
                <a:solidFill>
                  <a:srgbClr val="FEFFFF"/>
                </a:solidFill>
              </a:rPr>
              <a:t>: </a:t>
            </a:r>
            <a:r>
              <a:rPr lang="en-US" b="1" dirty="0" err="1">
                <a:solidFill>
                  <a:srgbClr val="FEFFFF"/>
                </a:solidFill>
              </a:rPr>
              <a:t>Елизавета</a:t>
            </a:r>
            <a:r>
              <a:rPr lang="en-US" b="1" dirty="0">
                <a:solidFill>
                  <a:srgbClr val="FEFFFF"/>
                </a:solidFill>
              </a:rPr>
              <a:t> </a:t>
            </a:r>
            <a:r>
              <a:rPr lang="en-US" b="1" dirty="0" err="1">
                <a:solidFill>
                  <a:srgbClr val="FEFFFF"/>
                </a:solidFill>
              </a:rPr>
              <a:t>Сергеевна</a:t>
            </a:r>
            <a:r>
              <a:rPr lang="en-US" b="1" dirty="0">
                <a:solidFill>
                  <a:srgbClr val="FEFFFF"/>
                </a:solidFill>
              </a:rPr>
              <a:t> </a:t>
            </a:r>
            <a:r>
              <a:rPr lang="en-US" b="1" dirty="0" err="1">
                <a:solidFill>
                  <a:srgbClr val="FEFFFF"/>
                </a:solidFill>
              </a:rPr>
              <a:t>Дарнотук</a:t>
            </a:r>
            <a:endParaRPr lang="en-US" b="1" dirty="0" err="1">
              <a:solidFill>
                <a:srgbClr val="FEFFFF"/>
              </a:solidFill>
              <a:cs typeface="Calibri"/>
            </a:endParaRPr>
          </a:p>
          <a:p>
            <a:pPr indent="-228600" algn="l">
              <a:buFont typeface="Arial" panose="020B0604020202020204" pitchFamily="34" charset="0"/>
              <a:buChar char="•"/>
            </a:pPr>
            <a:r>
              <a:rPr lang="en-US" b="1" dirty="0" err="1">
                <a:solidFill>
                  <a:srgbClr val="FEFFFF"/>
                </a:solidFill>
              </a:rPr>
              <a:t>Преподаватель</a:t>
            </a:r>
            <a:r>
              <a:rPr lang="en-US" b="1" dirty="0">
                <a:solidFill>
                  <a:srgbClr val="FEFFFF"/>
                </a:solidFill>
              </a:rPr>
              <a:t> </a:t>
            </a:r>
            <a:r>
              <a:rPr lang="en-US" b="1" dirty="0" err="1">
                <a:solidFill>
                  <a:srgbClr val="FEFFFF"/>
                </a:solidFill>
              </a:rPr>
              <a:t>детского</a:t>
            </a:r>
            <a:r>
              <a:rPr lang="en-US" b="1" dirty="0">
                <a:solidFill>
                  <a:srgbClr val="FEFFFF"/>
                </a:solidFill>
              </a:rPr>
              <a:t> </a:t>
            </a:r>
            <a:r>
              <a:rPr lang="en-US" b="1" dirty="0" err="1">
                <a:solidFill>
                  <a:srgbClr val="FEFFFF"/>
                </a:solidFill>
              </a:rPr>
              <a:t>технопарка</a:t>
            </a:r>
            <a:r>
              <a:rPr lang="en-US" b="1" dirty="0">
                <a:solidFill>
                  <a:srgbClr val="FEFFFF"/>
                </a:solidFill>
              </a:rPr>
              <a:t> &lt;&lt;</a:t>
            </a:r>
            <a:r>
              <a:rPr lang="en-US" b="1" dirty="0" err="1">
                <a:solidFill>
                  <a:srgbClr val="FEFFFF"/>
                </a:solidFill>
              </a:rPr>
              <a:t>Альтаир</a:t>
            </a:r>
            <a:r>
              <a:rPr lang="en-US" b="1" dirty="0">
                <a:solidFill>
                  <a:srgbClr val="FEFFFF"/>
                </a:solidFill>
              </a:rPr>
              <a:t>&gt;&gt; РТУ </a:t>
            </a:r>
            <a:r>
              <a:rPr lang="en-US" b="1" dirty="0" smtClean="0">
                <a:solidFill>
                  <a:srgbClr val="FEFFFF"/>
                </a:solidFill>
              </a:rPr>
              <a:t>МИР</a:t>
            </a:r>
            <a:r>
              <a:rPr lang="en-US" dirty="0" smtClean="0">
                <a:solidFill>
                  <a:srgbClr val="FEFFFF"/>
                </a:solidFill>
              </a:rPr>
              <a:t>ЭА</a:t>
            </a:r>
            <a:endParaRPr lang="ru-RU" dirty="0" smtClean="0">
              <a:solidFill>
                <a:srgbClr val="FEFFFF"/>
              </a:solidFill>
            </a:endParaRPr>
          </a:p>
          <a:p>
            <a:pPr indent="-228600" algn="l"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rgbClr val="FEFFFF"/>
                </a:solidFill>
              </a:rPr>
              <a:t>Мохова Вера Николаевна, педагог доп.образования МБОУ ДОД </a:t>
            </a:r>
            <a:r>
              <a:rPr lang="ru-RU" b="1" dirty="0" err="1" smtClean="0">
                <a:solidFill>
                  <a:srgbClr val="FEFFFF"/>
                </a:solidFill>
              </a:rPr>
              <a:t>ЦРТДиЮ</a:t>
            </a:r>
            <a:endParaRPr lang="en-US" b="1" dirty="0">
              <a:solidFill>
                <a:srgbClr val="FE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516515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9">
            <a:extLst>
              <a:ext uri="{FF2B5EF4-FFF2-40B4-BE49-F238E27FC236}">
                <a16:creationId xmlns:a16="http://schemas.microsoft.com/office/drawing/2014/main" xmlns="" id="{058A14AF-9FB5-4CC7-BA35-E8E85D3EDF0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EC0A801-492F-E520-4B32-28B825F0CB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3662" y="386930"/>
            <a:ext cx="10066122" cy="1298448"/>
          </a:xfrm>
        </p:spPr>
        <p:txBody>
          <a:bodyPr anchor="b">
            <a:normAutofit/>
          </a:bodyPr>
          <a:lstStyle/>
          <a:p>
            <a:r>
              <a:rPr lang="ru-RU" sz="4800" dirty="0">
                <a:ea typeface="Calibri Light"/>
                <a:cs typeface="Calibri Light"/>
              </a:rPr>
              <a:t>ТСХ анализ</a:t>
            </a:r>
            <a:endParaRPr lang="ru-RU" sz="4800" dirty="0"/>
          </a:p>
        </p:txBody>
      </p:sp>
      <p:sp>
        <p:nvSpPr>
          <p:cNvPr id="18" name="Rectangle 11">
            <a:extLst>
              <a:ext uri="{FF2B5EF4-FFF2-40B4-BE49-F238E27FC236}">
                <a16:creationId xmlns:a16="http://schemas.microsoft.com/office/drawing/2014/main" xmlns="" id="{3A9A4357-BD1D-4622-A4FE-766E6AB8DE8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flipH="1" flipV="1">
            <a:off x="-2" y="1998845"/>
            <a:ext cx="11454595" cy="78169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3">
            <a:extLst>
              <a:ext uri="{FF2B5EF4-FFF2-40B4-BE49-F238E27FC236}">
                <a16:creationId xmlns:a16="http://schemas.microsoft.com/office/drawing/2014/main" xmlns="" id="{E659831F-0D9A-4C63-9EBB-8435B85A440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2203079"/>
            <a:ext cx="11383362" cy="426799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293E980-34A4-E8D7-F90F-E7C30A907E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3661" y="2599509"/>
            <a:ext cx="4530898" cy="363945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z="1600" dirty="0">
                <a:ea typeface="+mn-lt"/>
                <a:cs typeface="+mn-lt"/>
              </a:rPr>
              <a:t>Ход реакции контролировали при помощи ТСХ-анализа. Первоначально отслеживали конверсию исходного нуклеозида в системе (</a:t>
            </a:r>
            <a:r>
              <a:rPr lang="ru-RU" sz="1600" dirty="0" err="1">
                <a:ea typeface="+mn-lt"/>
                <a:cs typeface="+mn-lt"/>
              </a:rPr>
              <a:t>хлороформ:изопропанол:уксусная</a:t>
            </a:r>
            <a:r>
              <a:rPr lang="ru-RU" sz="1600" dirty="0">
                <a:ea typeface="+mn-lt"/>
                <a:cs typeface="+mn-lt"/>
              </a:rPr>
              <a:t> кислота  9:1:0.1). По результатам </a:t>
            </a:r>
            <a:r>
              <a:rPr lang="ru-RU" sz="1600" dirty="0" err="1">
                <a:ea typeface="+mn-lt"/>
                <a:cs typeface="+mn-lt"/>
              </a:rPr>
              <a:t>тсх</a:t>
            </a:r>
            <a:r>
              <a:rPr lang="ru-RU" sz="1600" dirty="0">
                <a:ea typeface="+mn-lt"/>
                <a:cs typeface="+mn-lt"/>
              </a:rPr>
              <a:t>-анализа можно сделать вывод, что в реакционной массе нет исходного соединения – кофейной кислоты, но присутствует ярко-выраженный более гидрофобный продукт, который обладает УФ-активностью при проявлении (Рис. 4).</a:t>
            </a:r>
            <a:endParaRPr lang="ru-RU" sz="1600" dirty="0">
              <a:ea typeface="Calibri" panose="020F0502020204030204"/>
              <a:cs typeface="Calibri" panose="020F0502020204030204"/>
            </a:endParaRPr>
          </a:p>
          <a:p>
            <a:r>
              <a:rPr lang="ru-RU" sz="1600" dirty="0">
                <a:ea typeface="+mn-lt"/>
                <a:cs typeface="+mn-lt"/>
              </a:rPr>
              <a:t>Анализируя полученные данные по </a:t>
            </a:r>
            <a:r>
              <a:rPr lang="ru-RU" sz="1600" dirty="0" err="1">
                <a:ea typeface="+mn-lt"/>
                <a:cs typeface="+mn-lt"/>
              </a:rPr>
              <a:t>тсх</a:t>
            </a:r>
            <a:r>
              <a:rPr lang="ru-RU" sz="1600" dirty="0">
                <a:ea typeface="+mn-lt"/>
                <a:cs typeface="+mn-lt"/>
              </a:rPr>
              <a:t>-анализу видим, что продукт </a:t>
            </a:r>
            <a:r>
              <a:rPr lang="ru-RU" sz="1600" dirty="0" err="1">
                <a:ea typeface="+mn-lt"/>
                <a:cs typeface="+mn-lt"/>
              </a:rPr>
              <a:t>обладет</a:t>
            </a:r>
            <a:r>
              <a:rPr lang="ru-RU" sz="1600" dirty="0">
                <a:ea typeface="+mn-lt"/>
                <a:cs typeface="+mn-lt"/>
              </a:rPr>
              <a:t> высокой степенью чистоты и не нуждается в дальнейшей очистке другими методами.</a:t>
            </a:r>
            <a:endParaRPr lang="ru-RU" sz="1600">
              <a:ea typeface="Calibri"/>
              <a:cs typeface="Calibri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E6995CE5-F890-4ABA-82A2-26507CE8D2A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5400000">
            <a:off x="11228040" y="2313027"/>
            <a:ext cx="781700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Рисунок 8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xmlns="" id="{6836B8B2-195C-B723-D4C1-6CE11D4F593C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23170" y="2278674"/>
            <a:ext cx="4110891" cy="2574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763580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2B566528-1B12-4246-9431-5C2D7D08116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2314A4F-CA64-C210-EFFC-D762A999DF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7" y="321734"/>
            <a:ext cx="10905066" cy="1135737"/>
          </a:xfrm>
        </p:spPr>
        <p:txBody>
          <a:bodyPr>
            <a:normAutofit/>
          </a:bodyPr>
          <a:lstStyle/>
          <a:p>
            <a:pPr marL="285750" indent="-285750">
              <a:spcBef>
                <a:spcPts val="1000"/>
              </a:spcBef>
              <a:buFont typeface="Arial"/>
              <a:buChar char="•"/>
            </a:pPr>
            <a:r>
              <a:rPr lang="ru-RU" sz="3600">
                <a:latin typeface="Calibri"/>
                <a:ea typeface="Calibri"/>
                <a:cs typeface="Calibri"/>
              </a:rPr>
              <a:t>Результаты работы:</a:t>
            </a:r>
            <a:endParaRPr lang="ru-RU" sz="3600">
              <a:ea typeface="+mj-lt"/>
              <a:cs typeface="+mj-lt"/>
            </a:endParaRPr>
          </a:p>
          <a:p>
            <a:endParaRPr lang="ru-RU" sz="3600">
              <a:ea typeface="Calibri Light"/>
              <a:cs typeface="Calibri Light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2E80C965-DB6D-4F81-9E9E-B027384D0BD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2700000">
            <a:off x="11052629" y="2120024"/>
            <a:ext cx="645368" cy="645368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Isosceles Triangle 12">
            <a:extLst>
              <a:ext uri="{FF2B5EF4-FFF2-40B4-BE49-F238E27FC236}">
                <a16:creationId xmlns:a16="http://schemas.microsoft.com/office/drawing/2014/main" xmlns="" id="{A580F890-B085-4E95-96AA-55AEBEC5CE6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16200000">
            <a:off x="10289068" y="1343027"/>
            <a:ext cx="2532832" cy="1273032"/>
          </a:xfrm>
          <a:prstGeom prst="triangle">
            <a:avLst>
              <a:gd name="adj" fmla="val 50000"/>
            </a:avLst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Isosceles Triangle 14">
            <a:extLst>
              <a:ext uri="{FF2B5EF4-FFF2-40B4-BE49-F238E27FC236}">
                <a16:creationId xmlns:a16="http://schemas.microsoft.com/office/drawing/2014/main" xmlns="" id="{D3F51FEB-38FB-4F6C-9F7B-2F2AFAB6546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5400000">
            <a:off x="-501760" y="5103257"/>
            <a:ext cx="2017580" cy="1014060"/>
          </a:xfrm>
          <a:prstGeom prst="triangle">
            <a:avLst>
              <a:gd name="adj" fmla="val 50000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1E547BA6-BAE0-43BB-A7CA-60F69CE252F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2700000">
            <a:off x="427916" y="5728708"/>
            <a:ext cx="485578" cy="48557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Объект 2">
            <a:extLst>
              <a:ext uri="{FF2B5EF4-FFF2-40B4-BE49-F238E27FC236}">
                <a16:creationId xmlns:a16="http://schemas.microsoft.com/office/drawing/2014/main" xmlns="" id="{9449334D-779D-8D54-FA7E-3E3C11AA58A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983558800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25484675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7">
            <a:extLst>
              <a:ext uri="{FF2B5EF4-FFF2-40B4-BE49-F238E27FC236}">
                <a16:creationId xmlns:a16="http://schemas.microsoft.com/office/drawing/2014/main" xmlns="" id="{DBF61EA3-B236-439E-9C0B-340980D56BE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Group 9">
            <a:extLst>
              <a:ext uri="{FF2B5EF4-FFF2-40B4-BE49-F238E27FC236}">
                <a16:creationId xmlns:a16="http://schemas.microsoft.com/office/drawing/2014/main" xmlns="" id="{28FAF094-D087-493F-8DF9-A486C2D6BBA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-2" y="1998368"/>
            <a:ext cx="11695083" cy="782176"/>
            <a:chOff x="-2" y="1998368"/>
            <a:chExt cx="11695083" cy="782176"/>
          </a:xfrm>
        </p:grpSpPr>
        <p:sp>
          <p:nvSpPr>
            <p:cNvPr id="19" name="Rectangle 10">
              <a:extLst>
                <a:ext uri="{FF2B5EF4-FFF2-40B4-BE49-F238E27FC236}">
                  <a16:creationId xmlns:a16="http://schemas.microsoft.com/office/drawing/2014/main" xmlns="" id="{8D7C88D8-5509-4514-925A-9CE148E5CBD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 rot="5400000">
              <a:off x="11228040" y="2313027"/>
              <a:ext cx="781700" cy="15238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11">
              <a:extLst>
                <a:ext uri="{FF2B5EF4-FFF2-40B4-BE49-F238E27FC236}">
                  <a16:creationId xmlns:a16="http://schemas.microsoft.com/office/drawing/2014/main" xmlns="" id="{7275593D-F75E-4426-AE3E-2CDEFD228D2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 flipH="1" flipV="1">
              <a:off x="-2" y="1998845"/>
              <a:ext cx="11454595" cy="78169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" name="Rectangle 13">
            <a:extLst>
              <a:ext uri="{FF2B5EF4-FFF2-40B4-BE49-F238E27FC236}">
                <a16:creationId xmlns:a16="http://schemas.microsoft.com/office/drawing/2014/main" xmlns="" id="{E659831F-0D9A-4C63-9EBB-8435B85A440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2203079"/>
            <a:ext cx="11383362" cy="414784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71DF5DC-CC3F-24BA-3077-6156834CD5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3660" y="2599509"/>
            <a:ext cx="10143668" cy="3435531"/>
          </a:xfrm>
        </p:spPr>
        <p:txBody>
          <a:bodyPr vert="horz" lIns="91440" tIns="45720" rIns="91440" bIns="45720" rtlCol="0" anchor="t">
            <a:normAutofit fontScale="92500" lnSpcReduction="20000"/>
          </a:bodyPr>
          <a:lstStyle/>
          <a:p>
            <a:pPr marL="0" indent="0">
              <a:buNone/>
            </a:pPr>
            <a:r>
              <a:rPr lang="ru-RU" sz="1500" dirty="0">
                <a:ea typeface="+mn-lt"/>
                <a:cs typeface="+mn-lt"/>
              </a:rPr>
              <a:t>                </a:t>
            </a:r>
            <a:r>
              <a:rPr lang="ru-RU" sz="1500" b="1" dirty="0">
                <a:ea typeface="+mn-lt"/>
                <a:cs typeface="+mn-lt"/>
              </a:rPr>
              <a:t>               Список литературы</a:t>
            </a:r>
          </a:p>
          <a:p>
            <a:pPr marL="0" indent="0">
              <a:buNone/>
            </a:pPr>
            <a:r>
              <a:rPr lang="ru-RU" sz="1500" b="1" dirty="0" err="1">
                <a:ea typeface="+mn-lt"/>
                <a:cs typeface="+mn-lt"/>
              </a:rPr>
              <a:t>Eлизавета</a:t>
            </a:r>
            <a:r>
              <a:rPr lang="ru-RU" sz="1500" b="1" dirty="0">
                <a:ea typeface="+mn-lt"/>
                <a:cs typeface="+mn-lt"/>
              </a:rPr>
              <a:t> Елена Викторовна-кандидат медицинских наук ,доцент кафедры </a:t>
            </a:r>
            <a:r>
              <a:rPr lang="ru-RU" sz="1500" b="1" dirty="0" err="1">
                <a:ea typeface="+mn-lt"/>
                <a:cs typeface="+mn-lt"/>
              </a:rPr>
              <a:t>гигиены,питания</a:t>
            </a:r>
            <a:r>
              <a:rPr lang="ru-RU" sz="1500" b="1" dirty="0">
                <a:ea typeface="+mn-lt"/>
                <a:cs typeface="+mn-lt"/>
              </a:rPr>
              <a:t> и токсикологии </a:t>
            </a:r>
          </a:p>
          <a:p>
            <a:pPr marL="0" indent="0">
              <a:buNone/>
            </a:pPr>
            <a:r>
              <a:rPr lang="ru-RU" sz="1500" b="1" dirty="0">
                <a:ea typeface="+mn-lt"/>
                <a:cs typeface="+mn-lt"/>
              </a:rPr>
              <a:t>Института профессионального образования ФГАОУ ВО&lt;&lt;Первый Московский государственный медицинский университет имени </a:t>
            </a:r>
            <a:r>
              <a:rPr lang="ru-RU" sz="1500" b="1" dirty="0" err="1">
                <a:ea typeface="+mn-lt"/>
                <a:cs typeface="+mn-lt"/>
              </a:rPr>
              <a:t>И.М.Сеченова</a:t>
            </a:r>
            <a:r>
              <a:rPr lang="ru-RU" sz="1500" b="1" dirty="0">
                <a:ea typeface="+mn-lt"/>
                <a:cs typeface="+mn-lt"/>
              </a:rPr>
              <a:t>&gt;&gt;Минздрава России</a:t>
            </a:r>
          </a:p>
          <a:p>
            <a:pPr marL="0" indent="0">
              <a:buNone/>
            </a:pPr>
            <a:r>
              <a:rPr lang="ru-RU" sz="1500" b="1" dirty="0">
                <a:ea typeface="+mn-lt"/>
                <a:cs typeface="+mn-lt"/>
              </a:rPr>
              <a:t>Эффективность  препаратов альфа-</a:t>
            </a:r>
            <a:r>
              <a:rPr lang="ru-RU" sz="1500" b="1" dirty="0" err="1">
                <a:ea typeface="+mn-lt"/>
                <a:cs typeface="+mn-lt"/>
              </a:rPr>
              <a:t>липоевой</a:t>
            </a:r>
            <a:r>
              <a:rPr lang="ru-RU" sz="1500" b="1" dirty="0">
                <a:ea typeface="+mn-lt"/>
                <a:cs typeface="+mn-lt"/>
              </a:rPr>
              <a:t> кислоты в лечении диабетической полинейропатии </a:t>
            </a:r>
            <a:r>
              <a:rPr lang="ru-RU" sz="1500" b="1" dirty="0" err="1">
                <a:ea typeface="+mn-lt"/>
                <a:cs typeface="+mn-lt"/>
              </a:rPr>
              <a:t>Е.А.Кольцова</a:t>
            </a:r>
            <a:r>
              <a:rPr lang="ru-RU" sz="1500" b="1" dirty="0">
                <a:ea typeface="+mn-lt"/>
                <a:cs typeface="+mn-lt"/>
              </a:rPr>
              <a:t>, </a:t>
            </a:r>
            <a:r>
              <a:rPr lang="ru-RU" sz="1500" b="1" dirty="0" err="1">
                <a:ea typeface="+mn-lt"/>
                <a:cs typeface="+mn-lt"/>
              </a:rPr>
              <a:t>Е.А.Ковражкина</a:t>
            </a:r>
            <a:r>
              <a:rPr lang="ru-RU" sz="1500" b="1" dirty="0">
                <a:ea typeface="+mn-lt"/>
                <a:cs typeface="+mn-lt"/>
              </a:rPr>
              <a:t>, </a:t>
            </a:r>
            <a:r>
              <a:rPr lang="ru-RU" sz="1500" b="1" dirty="0" err="1">
                <a:ea typeface="+mn-lt"/>
                <a:cs typeface="+mn-lt"/>
              </a:rPr>
              <a:t>Л.В.Стаховская</a:t>
            </a:r>
            <a:r>
              <a:rPr lang="ru-RU" sz="1500" b="1" dirty="0">
                <a:ea typeface="+mn-lt"/>
                <a:cs typeface="+mn-lt"/>
              </a:rPr>
              <a:t> Российский национальный исследовательский медицинский университет им. </a:t>
            </a:r>
            <a:r>
              <a:rPr lang="ru-RU" sz="1500" b="1" dirty="0" err="1">
                <a:ea typeface="+mn-lt"/>
                <a:cs typeface="+mn-lt"/>
              </a:rPr>
              <a:t>Н.И.Пирогова</a:t>
            </a:r>
            <a:r>
              <a:rPr lang="ru-RU" sz="1500" b="1" dirty="0">
                <a:ea typeface="+mn-lt"/>
                <a:cs typeface="+mn-lt"/>
              </a:rPr>
              <a:t>, Москва</a:t>
            </a:r>
            <a:endParaRPr lang="ru-RU" sz="1500" b="1" dirty="0">
              <a:cs typeface="Calibri"/>
            </a:endParaRPr>
          </a:p>
          <a:p>
            <a:pPr algn="just">
              <a:buNone/>
            </a:pPr>
            <a:r>
              <a:rPr lang="ru-RU" sz="1500" b="1" dirty="0">
                <a:ea typeface="+mn-lt"/>
                <a:cs typeface="+mn-lt"/>
              </a:rPr>
              <a:t>Вестник фармации №3 (57) 2012: Научные </a:t>
            </a:r>
            <a:r>
              <a:rPr lang="ru-RU" sz="1500" b="1" dirty="0" err="1">
                <a:ea typeface="+mn-lt"/>
                <a:cs typeface="+mn-lt"/>
              </a:rPr>
              <a:t>публикации,КЛИНИЧЕСКАЯ</a:t>
            </a:r>
            <a:r>
              <a:rPr lang="ru-RU" sz="1500" b="1" dirty="0">
                <a:ea typeface="+mn-lt"/>
                <a:cs typeface="+mn-lt"/>
              </a:rPr>
              <a:t> </a:t>
            </a:r>
            <a:r>
              <a:rPr lang="ru-RU" sz="1500" b="1" dirty="0" err="1">
                <a:ea typeface="+mn-lt"/>
                <a:cs typeface="+mn-lt"/>
              </a:rPr>
              <a:t>фармакология,Р.И</a:t>
            </a:r>
            <a:r>
              <a:rPr lang="ru-RU" sz="1500" b="1" dirty="0">
                <a:ea typeface="+mn-lt"/>
                <a:cs typeface="+mn-lt"/>
              </a:rPr>
              <a:t>. Лукашов, Д.В. Моисеев, В.Н. Столярова, М.Н. Макаренко</a:t>
            </a:r>
            <a:endParaRPr lang="ru-RU" sz="1500" dirty="0">
              <a:ea typeface="+mn-lt"/>
              <a:cs typeface="+mn-lt"/>
            </a:endParaRPr>
          </a:p>
          <a:p>
            <a:pPr algn="just">
              <a:buNone/>
            </a:pPr>
            <a:r>
              <a:rPr lang="ru-RU" sz="1500" dirty="0">
                <a:ea typeface="+mn-lt"/>
                <a:cs typeface="+mn-lt"/>
              </a:rPr>
              <a:t>.</a:t>
            </a:r>
            <a:r>
              <a:rPr lang="ru-RU" sz="1500" b="1" dirty="0">
                <a:ea typeface="+mn-lt"/>
                <a:cs typeface="+mn-lt"/>
              </a:rPr>
              <a:t> </a:t>
            </a:r>
            <a:r>
              <a:rPr lang="ru-RU" sz="1500" b="1" dirty="0" err="1">
                <a:ea typeface="+mn-lt"/>
                <a:cs typeface="+mn-lt"/>
              </a:rPr>
              <a:t>Барабой</a:t>
            </a:r>
            <a:r>
              <a:rPr lang="ru-RU" sz="1500" b="1" dirty="0">
                <a:ea typeface="+mn-lt"/>
                <a:cs typeface="+mn-lt"/>
              </a:rPr>
              <a:t>, В.А. Растительные фенолы  и здоровье человека / В.А. </a:t>
            </a:r>
            <a:r>
              <a:rPr lang="ru-RU" sz="1500" b="1" dirty="0" err="1">
                <a:ea typeface="+mn-lt"/>
                <a:cs typeface="+mn-lt"/>
              </a:rPr>
              <a:t>Барабой</a:t>
            </a:r>
            <a:r>
              <a:rPr lang="ru-RU" sz="1500" b="1" dirty="0">
                <a:ea typeface="+mn-lt"/>
                <a:cs typeface="+mn-lt"/>
              </a:rPr>
              <a:t>. -М.: «Наука», 1984. - 160 с.</a:t>
            </a:r>
            <a:endParaRPr lang="ru-RU" sz="1500" dirty="0">
              <a:ea typeface="+mn-lt"/>
              <a:cs typeface="+mn-lt"/>
            </a:endParaRPr>
          </a:p>
          <a:p>
            <a:pPr algn="just">
              <a:buNone/>
            </a:pPr>
            <a:r>
              <a:rPr lang="ru-RU" sz="1500" b="1" dirty="0" err="1">
                <a:ea typeface="+mn-lt"/>
                <a:cs typeface="+mn-lt"/>
              </a:rPr>
              <a:t>Weiss</a:t>
            </a:r>
            <a:r>
              <a:rPr lang="ru-RU" sz="1500" b="1" dirty="0">
                <a:ea typeface="+mn-lt"/>
                <a:cs typeface="+mn-lt"/>
              </a:rPr>
              <a:t>, R.F. </a:t>
            </a:r>
            <a:r>
              <a:rPr lang="ru-RU" sz="1500" b="1" dirty="0" err="1">
                <a:ea typeface="+mn-lt"/>
                <a:cs typeface="+mn-lt"/>
              </a:rPr>
              <a:t>Lehrbuch</a:t>
            </a:r>
            <a:r>
              <a:rPr lang="ru-RU" sz="1500" b="1" dirty="0">
                <a:ea typeface="+mn-lt"/>
                <a:cs typeface="+mn-lt"/>
              </a:rPr>
              <a:t> </a:t>
            </a:r>
            <a:r>
              <a:rPr lang="ru-RU" sz="1500" b="1" dirty="0" err="1">
                <a:ea typeface="+mn-lt"/>
                <a:cs typeface="+mn-lt"/>
              </a:rPr>
              <a:t>der</a:t>
            </a:r>
            <a:r>
              <a:rPr lang="ru-RU" sz="1500" b="1" dirty="0">
                <a:ea typeface="+mn-lt"/>
                <a:cs typeface="+mn-lt"/>
              </a:rPr>
              <a:t> </a:t>
            </a:r>
            <a:r>
              <a:rPr lang="ru-RU" sz="1500" b="1" dirty="0" err="1">
                <a:ea typeface="+mn-lt"/>
                <a:cs typeface="+mn-lt"/>
              </a:rPr>
              <a:t>Phytotherapie</a:t>
            </a:r>
            <a:r>
              <a:rPr lang="ru-RU" sz="1500" b="1" dirty="0">
                <a:ea typeface="+mn-lt"/>
                <a:cs typeface="+mn-lt"/>
              </a:rPr>
              <a:t> / </a:t>
            </a:r>
            <a:r>
              <a:rPr lang="ru-RU" sz="1500" b="1" dirty="0" err="1">
                <a:ea typeface="+mn-lt"/>
                <a:cs typeface="+mn-lt"/>
              </a:rPr>
              <a:t>von</a:t>
            </a:r>
            <a:r>
              <a:rPr lang="ru-RU" sz="1500" b="1" dirty="0">
                <a:ea typeface="+mn-lt"/>
                <a:cs typeface="+mn-lt"/>
              </a:rPr>
              <a:t> R.F. </a:t>
            </a:r>
            <a:r>
              <a:rPr lang="ru-RU" sz="1500" b="1" dirty="0" err="1">
                <a:ea typeface="+mn-lt"/>
                <a:cs typeface="+mn-lt"/>
              </a:rPr>
              <a:t>Weiss</a:t>
            </a:r>
            <a:r>
              <a:rPr lang="ru-RU" sz="1500" b="1" dirty="0">
                <a:ea typeface="+mn-lt"/>
                <a:cs typeface="+mn-lt"/>
              </a:rPr>
              <a:t>. - 6. </a:t>
            </a:r>
            <a:r>
              <a:rPr lang="ru-RU" sz="1500" b="1" dirty="0" err="1">
                <a:ea typeface="+mn-lt"/>
                <a:cs typeface="+mn-lt"/>
              </a:rPr>
              <a:t>Aufl</a:t>
            </a:r>
            <a:r>
              <a:rPr lang="ru-RU" sz="1500" b="1" dirty="0">
                <a:ea typeface="+mn-lt"/>
                <a:cs typeface="+mn-lt"/>
              </a:rPr>
              <a:t>. - </a:t>
            </a:r>
            <a:r>
              <a:rPr lang="ru-RU" sz="1500" b="1" dirty="0" err="1">
                <a:ea typeface="+mn-lt"/>
                <a:cs typeface="+mn-lt"/>
              </a:rPr>
              <a:t>Stuttgart</a:t>
            </a:r>
            <a:r>
              <a:rPr lang="ru-RU" sz="1500" b="1" dirty="0">
                <a:ea typeface="+mn-lt"/>
                <a:cs typeface="+mn-lt"/>
              </a:rPr>
              <a:t>: </a:t>
            </a:r>
            <a:r>
              <a:rPr lang="ru-RU" sz="1500" b="1" dirty="0" err="1">
                <a:ea typeface="+mn-lt"/>
                <a:cs typeface="+mn-lt"/>
              </a:rPr>
              <a:t>Hippokrates</a:t>
            </a:r>
            <a:r>
              <a:rPr lang="ru-RU" sz="1500" b="1" dirty="0">
                <a:ea typeface="+mn-lt"/>
                <a:cs typeface="+mn-lt"/>
              </a:rPr>
              <a:t>-Verlag, 1985. - 442 S.</a:t>
            </a:r>
            <a:endParaRPr lang="ru-RU" b="1" dirty="0">
              <a:ea typeface="+mn-lt"/>
              <a:cs typeface="+mn-lt"/>
            </a:endParaRPr>
          </a:p>
          <a:p>
            <a:pPr algn="just">
              <a:buNone/>
            </a:pPr>
            <a:endParaRPr lang="ru-RU" sz="1500" b="1" dirty="0">
              <a:cs typeface="Calibri"/>
            </a:endParaRPr>
          </a:p>
          <a:p>
            <a:r>
              <a:rPr lang="ru-RU" sz="1500" dirty="0">
                <a:cs typeface="Calibri"/>
              </a:rPr>
              <a:t> </a:t>
            </a:r>
            <a:r>
              <a:rPr lang="ru-RU" sz="1500" dirty="0">
                <a:ea typeface="+mn-lt"/>
                <a:cs typeface="+mn-lt"/>
                <a:hlinkClick r:id="rId2"/>
              </a:rPr>
              <a:t>https://cyberleninka.ru/article/n/eksperimentalnaya-onkologiya/pdf</a:t>
            </a:r>
            <a:endParaRPr lang="ru-RU" sz="1500" dirty="0">
              <a:cs typeface="Calibri"/>
            </a:endParaRPr>
          </a:p>
          <a:p>
            <a:r>
              <a:rPr lang="ru-RU" sz="1500" dirty="0">
                <a:ea typeface="+mn-lt"/>
                <a:cs typeface="+mn-lt"/>
                <a:hlinkClick r:id="rId3"/>
              </a:rPr>
              <a:t>https://cyberleninka.ru/article/n/effektivnost-preparatov-alfa-lipoevoy-kisloty-v-lechenii-diabeticheskoy-polineyropatii/pdf</a:t>
            </a:r>
            <a:endParaRPr lang="ru-RU" sz="1500" dirty="0"/>
          </a:p>
          <a:p>
            <a:endParaRPr lang="ru-RU" sz="1500"/>
          </a:p>
          <a:p>
            <a:endParaRPr lang="ru-RU" sz="1500">
              <a:cs typeface="Calibri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D5D5CBB-7F98-D0ED-8866-EEEC418CC2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flipV="1">
            <a:off x="13974042" y="166689"/>
            <a:ext cx="10584872" cy="51232"/>
          </a:xfrm>
        </p:spPr>
        <p:txBody>
          <a:bodyPr>
            <a:normAutofit fontScale="90000"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977727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6">
            <a:extLst>
              <a:ext uri="{FF2B5EF4-FFF2-40B4-BE49-F238E27FC236}">
                <a16:creationId xmlns:a16="http://schemas.microsoft.com/office/drawing/2014/main" xmlns="" id="{88294908-8B00-4F58-BBBA-20F71A40AA9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: Shape 8">
            <a:extLst>
              <a:ext uri="{FF2B5EF4-FFF2-40B4-BE49-F238E27FC236}">
                <a16:creationId xmlns:a16="http://schemas.microsoft.com/office/drawing/2014/main" xmlns="" id="{4364C879-1404-4203-8E9D-CC5DE0A621A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2700000">
            <a:off x="82782" y="-1386168"/>
            <a:ext cx="2424873" cy="3611191"/>
          </a:xfrm>
          <a:custGeom>
            <a:avLst/>
            <a:gdLst>
              <a:gd name="connsiteX0" fmla="*/ 0 w 2424873"/>
              <a:gd name="connsiteY0" fmla="*/ 2424874 h 3611191"/>
              <a:gd name="connsiteX1" fmla="*/ 2424873 w 2424873"/>
              <a:gd name="connsiteY1" fmla="*/ 0 h 3611191"/>
              <a:gd name="connsiteX2" fmla="*/ 2424873 w 2424873"/>
              <a:gd name="connsiteY2" fmla="*/ 3611191 h 3611191"/>
              <a:gd name="connsiteX3" fmla="*/ 1186317 w 2424873"/>
              <a:gd name="connsiteY3" fmla="*/ 3611191 h 3611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24873" h="3611191">
                <a:moveTo>
                  <a:pt x="0" y="2424874"/>
                </a:moveTo>
                <a:lnTo>
                  <a:pt x="2424873" y="0"/>
                </a:lnTo>
                <a:lnTo>
                  <a:pt x="2424873" y="3611191"/>
                </a:lnTo>
                <a:lnTo>
                  <a:pt x="1186317" y="3611191"/>
                </a:lnTo>
                <a:close/>
              </a:path>
            </a:pathLst>
          </a:custGeom>
          <a:solidFill>
            <a:schemeClr val="accent4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6" name="Freeform: Shape 10">
            <a:extLst>
              <a:ext uri="{FF2B5EF4-FFF2-40B4-BE49-F238E27FC236}">
                <a16:creationId xmlns:a16="http://schemas.microsoft.com/office/drawing/2014/main" xmlns="" id="{84617302-4B0D-4351-A6BB-6F0930D943A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2700000">
            <a:off x="1571000" y="-338582"/>
            <a:ext cx="1635955" cy="1635955"/>
          </a:xfrm>
          <a:custGeom>
            <a:avLst/>
            <a:gdLst>
              <a:gd name="connsiteX0" fmla="*/ 0 w 1635955"/>
              <a:gd name="connsiteY0" fmla="*/ 957987 h 1635955"/>
              <a:gd name="connsiteX1" fmla="*/ 957987 w 1635955"/>
              <a:gd name="connsiteY1" fmla="*/ 0 h 1635955"/>
              <a:gd name="connsiteX2" fmla="*/ 1635955 w 1635955"/>
              <a:gd name="connsiteY2" fmla="*/ 0 h 1635955"/>
              <a:gd name="connsiteX3" fmla="*/ 1635955 w 1635955"/>
              <a:gd name="connsiteY3" fmla="*/ 1635955 h 1635955"/>
              <a:gd name="connsiteX4" fmla="*/ 0 w 1635955"/>
              <a:gd name="connsiteY4" fmla="*/ 1635955 h 1635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35955" h="1635955">
                <a:moveTo>
                  <a:pt x="0" y="957987"/>
                </a:moveTo>
                <a:lnTo>
                  <a:pt x="957987" y="0"/>
                </a:lnTo>
                <a:lnTo>
                  <a:pt x="1635955" y="0"/>
                </a:lnTo>
                <a:lnTo>
                  <a:pt x="1635955" y="1635955"/>
                </a:lnTo>
                <a:lnTo>
                  <a:pt x="0" y="1635955"/>
                </a:lnTo>
                <a:close/>
              </a:path>
            </a:pathLst>
          </a:custGeom>
          <a:solidFill>
            <a:schemeClr val="accent4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8" name="Freeform: Shape 12">
            <a:extLst>
              <a:ext uri="{FF2B5EF4-FFF2-40B4-BE49-F238E27FC236}">
                <a16:creationId xmlns:a16="http://schemas.microsoft.com/office/drawing/2014/main" xmlns="" id="{DA2C7802-C2E0-4218-8F89-8DD7CCD2CD1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2700000">
            <a:off x="9627985" y="-6588"/>
            <a:ext cx="4059393" cy="2548110"/>
          </a:xfrm>
          <a:custGeom>
            <a:avLst/>
            <a:gdLst>
              <a:gd name="connsiteX0" fmla="*/ 0 w 4059393"/>
              <a:gd name="connsiteY0" fmla="*/ 1511282 h 2548110"/>
              <a:gd name="connsiteX1" fmla="*/ 1511282 w 4059393"/>
              <a:gd name="connsiteY1" fmla="*/ 0 h 2548110"/>
              <a:gd name="connsiteX2" fmla="*/ 4059393 w 4059393"/>
              <a:gd name="connsiteY2" fmla="*/ 2548110 h 2548110"/>
              <a:gd name="connsiteX3" fmla="*/ 0 w 4059393"/>
              <a:gd name="connsiteY3" fmla="*/ 2548110 h 2548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59393" h="2548110">
                <a:moveTo>
                  <a:pt x="0" y="1511282"/>
                </a:moveTo>
                <a:lnTo>
                  <a:pt x="1511282" y="0"/>
                </a:lnTo>
                <a:lnTo>
                  <a:pt x="4059393" y="2548110"/>
                </a:lnTo>
                <a:lnTo>
                  <a:pt x="0" y="2548110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0" name="Rectangle 14">
            <a:extLst>
              <a:ext uri="{FF2B5EF4-FFF2-40B4-BE49-F238E27FC236}">
                <a16:creationId xmlns:a16="http://schemas.microsoft.com/office/drawing/2014/main" xmlns="" id="{A6D7111A-21E5-4EE9-8A78-10E5530F011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2700000">
            <a:off x="10262924" y="1465780"/>
            <a:ext cx="1185708" cy="118570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2" name="Freeform: Shape 16">
            <a:extLst>
              <a:ext uri="{FF2B5EF4-FFF2-40B4-BE49-F238E27FC236}">
                <a16:creationId xmlns:a16="http://schemas.microsoft.com/office/drawing/2014/main" xmlns="" id="{A3969E80-A77B-49FC-9122-D89AFD5EE11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2700000">
            <a:off x="-29557" y="5198743"/>
            <a:ext cx="2444907" cy="2366116"/>
          </a:xfrm>
          <a:custGeom>
            <a:avLst/>
            <a:gdLst>
              <a:gd name="connsiteX0" fmla="*/ 0 w 2203753"/>
              <a:gd name="connsiteY0" fmla="*/ 0 h 2132734"/>
              <a:gd name="connsiteX1" fmla="*/ 2203753 w 2203753"/>
              <a:gd name="connsiteY1" fmla="*/ 0 h 2132734"/>
              <a:gd name="connsiteX2" fmla="*/ 2203753 w 2203753"/>
              <a:gd name="connsiteY2" fmla="*/ 576461 h 2132734"/>
              <a:gd name="connsiteX3" fmla="*/ 647480 w 2203753"/>
              <a:gd name="connsiteY3" fmla="*/ 2132734 h 2132734"/>
              <a:gd name="connsiteX4" fmla="*/ 0 w 2203753"/>
              <a:gd name="connsiteY4" fmla="*/ 1485255 h 2132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3753" h="2132734">
                <a:moveTo>
                  <a:pt x="0" y="0"/>
                </a:moveTo>
                <a:lnTo>
                  <a:pt x="2203753" y="0"/>
                </a:lnTo>
                <a:lnTo>
                  <a:pt x="2203753" y="576461"/>
                </a:lnTo>
                <a:lnTo>
                  <a:pt x="647480" y="2132734"/>
                </a:lnTo>
                <a:lnTo>
                  <a:pt x="0" y="1485255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4" name="Rectangle 18">
            <a:extLst>
              <a:ext uri="{FF2B5EF4-FFF2-40B4-BE49-F238E27FC236}">
                <a16:creationId xmlns:a16="http://schemas.microsoft.com/office/drawing/2014/main" xmlns="" id="{1849CA57-76BD-4CF2-80BA-D7A46A01B7B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2700000">
            <a:off x="1769787" y="5439893"/>
            <a:ext cx="928467" cy="928467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6" name="Freeform: Shape 20">
            <a:extLst>
              <a:ext uri="{FF2B5EF4-FFF2-40B4-BE49-F238E27FC236}">
                <a16:creationId xmlns:a16="http://schemas.microsoft.com/office/drawing/2014/main" xmlns="" id="{35E9085E-E730-4768-83D4-6CB7E989715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2700000">
            <a:off x="3401311" y="734311"/>
            <a:ext cx="5389379" cy="5389379"/>
          </a:xfrm>
          <a:custGeom>
            <a:avLst/>
            <a:gdLst>
              <a:gd name="connsiteX0" fmla="*/ 0 w 5389379"/>
              <a:gd name="connsiteY0" fmla="*/ 540040 h 5389379"/>
              <a:gd name="connsiteX1" fmla="*/ 540040 w 5389379"/>
              <a:gd name="connsiteY1" fmla="*/ 0 h 5389379"/>
              <a:gd name="connsiteX2" fmla="*/ 5389379 w 5389379"/>
              <a:gd name="connsiteY2" fmla="*/ 0 h 5389379"/>
              <a:gd name="connsiteX3" fmla="*/ 5389379 w 5389379"/>
              <a:gd name="connsiteY3" fmla="*/ 4838655 h 5389379"/>
              <a:gd name="connsiteX4" fmla="*/ 4838655 w 5389379"/>
              <a:gd name="connsiteY4" fmla="*/ 5389379 h 5389379"/>
              <a:gd name="connsiteX5" fmla="*/ 0 w 5389379"/>
              <a:gd name="connsiteY5" fmla="*/ 5389379 h 5389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89379" h="5389379">
                <a:moveTo>
                  <a:pt x="0" y="540040"/>
                </a:moveTo>
                <a:lnTo>
                  <a:pt x="540040" y="0"/>
                </a:lnTo>
                <a:lnTo>
                  <a:pt x="5389379" y="0"/>
                </a:lnTo>
                <a:lnTo>
                  <a:pt x="5389379" y="4838655"/>
                </a:lnTo>
                <a:lnTo>
                  <a:pt x="4838655" y="5389379"/>
                </a:lnTo>
                <a:lnTo>
                  <a:pt x="0" y="538937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8" name="Freeform: Shape 22">
            <a:extLst>
              <a:ext uri="{FF2B5EF4-FFF2-40B4-BE49-F238E27FC236}">
                <a16:creationId xmlns:a16="http://schemas.microsoft.com/office/drawing/2014/main" xmlns="" id="{973272FE-A474-4CAE-8CA2-BCC8B476C3F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2700000">
            <a:off x="2700283" y="33283"/>
            <a:ext cx="6791435" cy="6791435"/>
          </a:xfrm>
          <a:custGeom>
            <a:avLst/>
            <a:gdLst>
              <a:gd name="connsiteX0" fmla="*/ 1860938 w 6791435"/>
              <a:gd name="connsiteY0" fmla="*/ 81158 h 6791435"/>
              <a:gd name="connsiteX1" fmla="*/ 1942096 w 6791435"/>
              <a:gd name="connsiteY1" fmla="*/ 0 h 6791435"/>
              <a:gd name="connsiteX2" fmla="*/ 6791435 w 6791435"/>
              <a:gd name="connsiteY2" fmla="*/ 0 h 6791435"/>
              <a:gd name="connsiteX3" fmla="*/ 6791435 w 6791435"/>
              <a:gd name="connsiteY3" fmla="*/ 4838655 h 6791435"/>
              <a:gd name="connsiteX4" fmla="*/ 6710277 w 6791435"/>
              <a:gd name="connsiteY4" fmla="*/ 4919813 h 6791435"/>
              <a:gd name="connsiteX5" fmla="*/ 6710277 w 6791435"/>
              <a:gd name="connsiteY5" fmla="*/ 81158 h 6791435"/>
              <a:gd name="connsiteX6" fmla="*/ 0 w 6791435"/>
              <a:gd name="connsiteY6" fmla="*/ 1942096 h 6791435"/>
              <a:gd name="connsiteX7" fmla="*/ 81158 w 6791435"/>
              <a:gd name="connsiteY7" fmla="*/ 1860938 h 6791435"/>
              <a:gd name="connsiteX8" fmla="*/ 81158 w 6791435"/>
              <a:gd name="connsiteY8" fmla="*/ 6710277 h 6791435"/>
              <a:gd name="connsiteX9" fmla="*/ 4919813 w 6791435"/>
              <a:gd name="connsiteY9" fmla="*/ 6710277 h 6791435"/>
              <a:gd name="connsiteX10" fmla="*/ 4838655 w 6791435"/>
              <a:gd name="connsiteY10" fmla="*/ 6791435 h 6791435"/>
              <a:gd name="connsiteX11" fmla="*/ 0 w 6791435"/>
              <a:gd name="connsiteY11" fmla="*/ 6791435 h 6791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791435" h="6791435">
                <a:moveTo>
                  <a:pt x="1860938" y="81158"/>
                </a:moveTo>
                <a:lnTo>
                  <a:pt x="1942096" y="0"/>
                </a:lnTo>
                <a:lnTo>
                  <a:pt x="6791435" y="0"/>
                </a:lnTo>
                <a:lnTo>
                  <a:pt x="6791435" y="4838655"/>
                </a:lnTo>
                <a:lnTo>
                  <a:pt x="6710277" y="4919813"/>
                </a:lnTo>
                <a:lnTo>
                  <a:pt x="6710277" y="81158"/>
                </a:lnTo>
                <a:close/>
                <a:moveTo>
                  <a:pt x="0" y="1942096"/>
                </a:moveTo>
                <a:lnTo>
                  <a:pt x="81158" y="1860938"/>
                </a:lnTo>
                <a:lnTo>
                  <a:pt x="81158" y="6710277"/>
                </a:lnTo>
                <a:lnTo>
                  <a:pt x="4919813" y="6710277"/>
                </a:lnTo>
                <a:lnTo>
                  <a:pt x="4838655" y="6791435"/>
                </a:lnTo>
                <a:lnTo>
                  <a:pt x="0" y="6791435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ADC3C8E-242B-D489-9B8B-D340CBC642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04642" y="2353641"/>
            <a:ext cx="5782716" cy="2150719"/>
          </a:xfrm>
          <a:noFill/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600" kern="1200">
                <a:solidFill>
                  <a:srgbClr val="080808"/>
                </a:solidFill>
                <a:latin typeface="+mj-lt"/>
                <a:ea typeface="+mj-ea"/>
                <a:cs typeface="+mj-cs"/>
              </a:rPr>
              <a:t> </a:t>
            </a:r>
            <a:r>
              <a:rPr lang="en-US" sz="3600" b="1" kern="1200">
                <a:solidFill>
                  <a:srgbClr val="080808"/>
                </a:solidFill>
                <a:latin typeface="+mj-lt"/>
                <a:ea typeface="+mj-ea"/>
                <a:cs typeface="+mj-cs"/>
              </a:rPr>
              <a:t>Спасибо за внимание!</a:t>
            </a:r>
          </a:p>
        </p:txBody>
      </p:sp>
      <p:sp>
        <p:nvSpPr>
          <p:cNvPr id="50" name="Freeform: Shape 24">
            <a:extLst>
              <a:ext uri="{FF2B5EF4-FFF2-40B4-BE49-F238E27FC236}">
                <a16:creationId xmlns:a16="http://schemas.microsoft.com/office/drawing/2014/main" xmlns="" id="{E07981EA-05A6-437C-88D7-B377B92B031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2700000">
            <a:off x="9629823" y="5457591"/>
            <a:ext cx="2231794" cy="2568811"/>
          </a:xfrm>
          <a:custGeom>
            <a:avLst/>
            <a:gdLst>
              <a:gd name="connsiteX0" fmla="*/ 0 w 2940086"/>
              <a:gd name="connsiteY0" fmla="*/ 0 h 3384061"/>
              <a:gd name="connsiteX1" fmla="*/ 2496112 w 2940086"/>
              <a:gd name="connsiteY1" fmla="*/ 0 h 3384061"/>
              <a:gd name="connsiteX2" fmla="*/ 2940086 w 2940086"/>
              <a:gd name="connsiteY2" fmla="*/ 443975 h 3384061"/>
              <a:gd name="connsiteX3" fmla="*/ 0 w 2940086"/>
              <a:gd name="connsiteY3" fmla="*/ 3384061 h 3384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40086" h="3384061">
                <a:moveTo>
                  <a:pt x="0" y="0"/>
                </a:moveTo>
                <a:lnTo>
                  <a:pt x="2496112" y="0"/>
                </a:lnTo>
                <a:lnTo>
                  <a:pt x="2940086" y="443975"/>
                </a:lnTo>
                <a:lnTo>
                  <a:pt x="0" y="3384061"/>
                </a:lnTo>
                <a:close/>
              </a:path>
            </a:pathLst>
          </a:custGeom>
          <a:solidFill>
            <a:schemeClr val="accent4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2" name="Rectangle 26">
            <a:extLst>
              <a:ext uri="{FF2B5EF4-FFF2-40B4-BE49-F238E27FC236}">
                <a16:creationId xmlns:a16="http://schemas.microsoft.com/office/drawing/2014/main" xmlns="" id="{15E3C750-986E-4769-B1AE-49289FBEE75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2700000">
            <a:off x="9720059" y="5243545"/>
            <a:ext cx="959985" cy="959985"/>
          </a:xfrm>
          <a:prstGeom prst="rect">
            <a:avLst/>
          </a:prstGeom>
          <a:solidFill>
            <a:schemeClr val="accent4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16442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9">
            <a:extLst>
              <a:ext uri="{FF2B5EF4-FFF2-40B4-BE49-F238E27FC236}">
                <a16:creationId xmlns:a16="http://schemas.microsoft.com/office/drawing/2014/main" xmlns="" id="{BACC6370-2D7E-4714-9D71-7542949D7D5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11">
            <a:extLst>
              <a:ext uri="{FF2B5EF4-FFF2-40B4-BE49-F238E27FC236}">
                <a16:creationId xmlns:a16="http://schemas.microsoft.com/office/drawing/2014/main" xmlns="" id="{F68B3F68-107C-434F-AA38-110D5EA91B8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flipH="1">
            <a:off x="2" y="0"/>
            <a:ext cx="12191998" cy="1575955"/>
          </a:xfrm>
          <a:prstGeom prst="rect">
            <a:avLst/>
          </a:prstGeom>
          <a:gradFill>
            <a:gsLst>
              <a:gs pos="0">
                <a:srgbClr val="000000">
                  <a:alpha val="96000"/>
                </a:srgbClr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AAD0DBB9-1A4B-4391-81D4-CB19F9AB918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10800000" flipH="1">
            <a:off x="8128857" y="0"/>
            <a:ext cx="4063143" cy="1576412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79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063BBA22-50EA-4C4D-BE05-F1CE4E63AA5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5400000">
            <a:off x="5307777" y="-5307778"/>
            <a:ext cx="1576446" cy="12192002"/>
          </a:xfrm>
          <a:prstGeom prst="rect">
            <a:avLst/>
          </a:prstGeom>
          <a:gradFill>
            <a:gsLst>
              <a:gs pos="23000">
                <a:schemeClr val="accent1">
                  <a:alpha val="0"/>
                </a:schemeClr>
              </a:gs>
              <a:gs pos="99000">
                <a:srgbClr val="000000">
                  <a:alpha val="74000"/>
                </a:srgbClr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E28E901-AAC4-78F7-3ED6-D3C7BA294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597" y="348865"/>
            <a:ext cx="10044023" cy="877729"/>
          </a:xfrm>
        </p:spPr>
        <p:txBody>
          <a:bodyPr anchor="ctr">
            <a:normAutofit/>
          </a:bodyPr>
          <a:lstStyle/>
          <a:p>
            <a:r>
              <a:rPr lang="ru-RU" sz="4000" b="1">
                <a:solidFill>
                  <a:srgbClr val="FFFFFF"/>
                </a:solidFill>
                <a:cs typeface="Calibri Light"/>
              </a:rPr>
              <a:t>Задача проекта</a:t>
            </a:r>
          </a:p>
        </p:txBody>
      </p:sp>
      <p:graphicFrame>
        <p:nvGraphicFramePr>
          <p:cNvPr id="5" name="Объект 2">
            <a:extLst>
              <a:ext uri="{FF2B5EF4-FFF2-40B4-BE49-F238E27FC236}">
                <a16:creationId xmlns:a16="http://schemas.microsoft.com/office/drawing/2014/main" xmlns="" id="{15EBE45C-DD04-EBF4-6124-1D4BBA21E8B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372067772"/>
              </p:ext>
            </p:extLst>
          </p:nvPr>
        </p:nvGraphicFramePr>
        <p:xfrm>
          <a:off x="644056" y="2112579"/>
          <a:ext cx="10927829" cy="41928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23799212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9B076CF-C697-DE1B-BC4E-B6EB52B5A1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56995"/>
            <a:ext cx="10515600" cy="1133693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3600" b="1" kern="1200" dirty="0" err="1">
                <a:latin typeface="+mj-lt"/>
                <a:ea typeface="+mj-ea"/>
                <a:cs typeface="+mj-cs"/>
              </a:rPr>
              <a:t>Цель</a:t>
            </a:r>
            <a:r>
              <a:rPr lang="en-US" sz="3600" b="1" kern="1200" dirty="0">
                <a:latin typeface="+mj-lt"/>
                <a:ea typeface="+mj-ea"/>
                <a:cs typeface="+mj-cs"/>
              </a:rPr>
              <a:t> </a:t>
            </a:r>
            <a:r>
              <a:rPr lang="en-US" sz="3600" b="1" kern="1200" dirty="0" err="1">
                <a:latin typeface="+mj-lt"/>
                <a:ea typeface="+mj-ea"/>
                <a:cs typeface="+mj-cs"/>
              </a:rPr>
              <a:t>работы:получение</a:t>
            </a:r>
            <a:r>
              <a:rPr lang="en-US" sz="3600" b="1" kern="1200" dirty="0">
                <a:latin typeface="+mj-lt"/>
                <a:ea typeface="+mj-ea"/>
                <a:cs typeface="+mj-cs"/>
              </a:rPr>
              <a:t> </a:t>
            </a:r>
            <a:r>
              <a:rPr lang="en-US" sz="3600" b="1" kern="1200" dirty="0" err="1">
                <a:latin typeface="+mj-lt"/>
                <a:ea typeface="+mj-ea"/>
                <a:cs typeface="+mj-cs"/>
              </a:rPr>
              <a:t>коньюгатов</a:t>
            </a:r>
            <a:r>
              <a:rPr lang="en-US" sz="3600" b="1" dirty="0"/>
              <a:t> </a:t>
            </a:r>
            <a:r>
              <a:rPr lang="en-US" sz="3600" b="1" dirty="0" err="1"/>
              <a:t>кофейной</a:t>
            </a:r>
            <a:r>
              <a:rPr lang="en-US" sz="3600" b="1" dirty="0"/>
              <a:t> </a:t>
            </a:r>
            <a:r>
              <a:rPr lang="en-US" sz="3600" b="1" kern="1200" dirty="0" err="1">
                <a:latin typeface="+mj-lt"/>
                <a:ea typeface="+mj-ea"/>
                <a:cs typeface="+mj-cs"/>
              </a:rPr>
              <a:t>кислоты</a:t>
            </a:r>
            <a:endParaRPr lang="en-US" sz="3600" b="1" kern="1200" dirty="0" err="1">
              <a:latin typeface="+mj-lt"/>
              <a:cs typeface="Calibri Light"/>
            </a:endParaRPr>
          </a:p>
        </p:txBody>
      </p:sp>
      <p:graphicFrame>
        <p:nvGraphicFramePr>
          <p:cNvPr id="5" name="Объект 2">
            <a:extLst>
              <a:ext uri="{FF2B5EF4-FFF2-40B4-BE49-F238E27FC236}">
                <a16:creationId xmlns:a16="http://schemas.microsoft.com/office/drawing/2014/main" xmlns="" id="{8F07C082-2CAE-BDE8-1B32-A900C062FA2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341828183"/>
              </p:ext>
            </p:extLst>
          </p:nvPr>
        </p:nvGraphicFramePr>
        <p:xfrm>
          <a:off x="838200" y="1798731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7073641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xmlns="" id="{743AA782-23D1-4521-8CAD-47662984AA0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7B6D136-10EF-1E11-14DF-EC36226318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936" y="640080"/>
            <a:ext cx="4818888" cy="1481328"/>
          </a:xfrm>
        </p:spPr>
        <p:txBody>
          <a:bodyPr anchor="b">
            <a:normAutofit/>
          </a:bodyPr>
          <a:lstStyle/>
          <a:p>
            <a:r>
              <a:rPr lang="ru-RU" sz="5000">
                <a:cs typeface="Calibri Light"/>
              </a:rPr>
              <a:t>Кофейная кислота</a:t>
            </a:r>
          </a:p>
        </p:txBody>
      </p:sp>
      <p:sp>
        <p:nvSpPr>
          <p:cNvPr id="18" name="sketch line">
            <a:extLst>
              <a:ext uri="{FF2B5EF4-FFF2-40B4-BE49-F238E27FC236}">
                <a16:creationId xmlns:a16="http://schemas.microsoft.com/office/drawing/2014/main" xmlns="" id="{71877DBC-BB60-40F0-AC93-2ACDBAAE60C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643278" y="2372868"/>
            <a:ext cx="3255095" cy="18288"/>
          </a:xfrm>
          <a:custGeom>
            <a:avLst/>
            <a:gdLst>
              <a:gd name="connsiteX0" fmla="*/ 0 w 3255095"/>
              <a:gd name="connsiteY0" fmla="*/ 0 h 18288"/>
              <a:gd name="connsiteX1" fmla="*/ 618468 w 3255095"/>
              <a:gd name="connsiteY1" fmla="*/ 0 h 18288"/>
              <a:gd name="connsiteX2" fmla="*/ 1269487 w 3255095"/>
              <a:gd name="connsiteY2" fmla="*/ 0 h 18288"/>
              <a:gd name="connsiteX3" fmla="*/ 1953057 w 3255095"/>
              <a:gd name="connsiteY3" fmla="*/ 0 h 18288"/>
              <a:gd name="connsiteX4" fmla="*/ 2636627 w 3255095"/>
              <a:gd name="connsiteY4" fmla="*/ 0 h 18288"/>
              <a:gd name="connsiteX5" fmla="*/ 3255095 w 3255095"/>
              <a:gd name="connsiteY5" fmla="*/ 0 h 18288"/>
              <a:gd name="connsiteX6" fmla="*/ 3255095 w 3255095"/>
              <a:gd name="connsiteY6" fmla="*/ 18288 h 18288"/>
              <a:gd name="connsiteX7" fmla="*/ 2538974 w 3255095"/>
              <a:gd name="connsiteY7" fmla="*/ 18288 h 18288"/>
              <a:gd name="connsiteX8" fmla="*/ 1822853 w 3255095"/>
              <a:gd name="connsiteY8" fmla="*/ 18288 h 18288"/>
              <a:gd name="connsiteX9" fmla="*/ 1171834 w 3255095"/>
              <a:gd name="connsiteY9" fmla="*/ 18288 h 18288"/>
              <a:gd name="connsiteX10" fmla="*/ 0 w 3255095"/>
              <a:gd name="connsiteY10" fmla="*/ 18288 h 18288"/>
              <a:gd name="connsiteX11" fmla="*/ 0 w 3255095"/>
              <a:gd name="connsiteY11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55095" h="18288" fill="none" extrusionOk="0">
                <a:moveTo>
                  <a:pt x="0" y="0"/>
                </a:moveTo>
                <a:cubicBezTo>
                  <a:pt x="240201" y="-22123"/>
                  <a:pt x="462021" y="-19623"/>
                  <a:pt x="618468" y="0"/>
                </a:cubicBezTo>
                <a:cubicBezTo>
                  <a:pt x="774915" y="19623"/>
                  <a:pt x="974734" y="2035"/>
                  <a:pt x="1269487" y="0"/>
                </a:cubicBezTo>
                <a:cubicBezTo>
                  <a:pt x="1564240" y="-2035"/>
                  <a:pt x="1733579" y="10639"/>
                  <a:pt x="1953057" y="0"/>
                </a:cubicBezTo>
                <a:cubicBezTo>
                  <a:pt x="2172535" y="-10639"/>
                  <a:pt x="2453962" y="14018"/>
                  <a:pt x="2636627" y="0"/>
                </a:cubicBezTo>
                <a:cubicBezTo>
                  <a:pt x="2819292" y="-14018"/>
                  <a:pt x="3121375" y="5399"/>
                  <a:pt x="3255095" y="0"/>
                </a:cubicBezTo>
                <a:cubicBezTo>
                  <a:pt x="3254386" y="8157"/>
                  <a:pt x="3254682" y="12125"/>
                  <a:pt x="3255095" y="18288"/>
                </a:cubicBezTo>
                <a:cubicBezTo>
                  <a:pt x="3088545" y="23203"/>
                  <a:pt x="2687475" y="7419"/>
                  <a:pt x="2538974" y="18288"/>
                </a:cubicBezTo>
                <a:cubicBezTo>
                  <a:pt x="2390473" y="29157"/>
                  <a:pt x="2137381" y="-8959"/>
                  <a:pt x="1822853" y="18288"/>
                </a:cubicBezTo>
                <a:cubicBezTo>
                  <a:pt x="1508325" y="45535"/>
                  <a:pt x="1466437" y="20385"/>
                  <a:pt x="1171834" y="18288"/>
                </a:cubicBezTo>
                <a:cubicBezTo>
                  <a:pt x="877231" y="16191"/>
                  <a:pt x="561097" y="37643"/>
                  <a:pt x="0" y="18288"/>
                </a:cubicBezTo>
                <a:cubicBezTo>
                  <a:pt x="-46" y="12483"/>
                  <a:pt x="-203" y="6491"/>
                  <a:pt x="0" y="0"/>
                </a:cubicBezTo>
                <a:close/>
              </a:path>
              <a:path w="3255095" h="18288" stroke="0" extrusionOk="0">
                <a:moveTo>
                  <a:pt x="0" y="0"/>
                </a:moveTo>
                <a:cubicBezTo>
                  <a:pt x="291965" y="19429"/>
                  <a:pt x="363155" y="8568"/>
                  <a:pt x="618468" y="0"/>
                </a:cubicBezTo>
                <a:cubicBezTo>
                  <a:pt x="873781" y="-8568"/>
                  <a:pt x="904459" y="-19505"/>
                  <a:pt x="1171834" y="0"/>
                </a:cubicBezTo>
                <a:cubicBezTo>
                  <a:pt x="1439209" y="19505"/>
                  <a:pt x="1744369" y="9790"/>
                  <a:pt x="1887955" y="0"/>
                </a:cubicBezTo>
                <a:cubicBezTo>
                  <a:pt x="2031541" y="-9790"/>
                  <a:pt x="2346378" y="21240"/>
                  <a:pt x="2506423" y="0"/>
                </a:cubicBezTo>
                <a:cubicBezTo>
                  <a:pt x="2666468" y="-21240"/>
                  <a:pt x="2990257" y="30414"/>
                  <a:pt x="3255095" y="0"/>
                </a:cubicBezTo>
                <a:cubicBezTo>
                  <a:pt x="3254831" y="4493"/>
                  <a:pt x="3255479" y="9472"/>
                  <a:pt x="3255095" y="18288"/>
                </a:cubicBezTo>
                <a:cubicBezTo>
                  <a:pt x="3120743" y="16690"/>
                  <a:pt x="2759628" y="42462"/>
                  <a:pt x="2604076" y="18288"/>
                </a:cubicBezTo>
                <a:cubicBezTo>
                  <a:pt x="2448524" y="-5886"/>
                  <a:pt x="2184336" y="19599"/>
                  <a:pt x="1887955" y="18288"/>
                </a:cubicBezTo>
                <a:cubicBezTo>
                  <a:pt x="1591574" y="16977"/>
                  <a:pt x="1548845" y="6870"/>
                  <a:pt x="1334589" y="18288"/>
                </a:cubicBezTo>
                <a:cubicBezTo>
                  <a:pt x="1120333" y="29706"/>
                  <a:pt x="996014" y="9662"/>
                  <a:pt x="683570" y="18288"/>
                </a:cubicBezTo>
                <a:cubicBezTo>
                  <a:pt x="371126" y="26914"/>
                  <a:pt x="198687" y="16167"/>
                  <a:pt x="0" y="18288"/>
                </a:cubicBezTo>
                <a:cubicBezTo>
                  <a:pt x="843" y="9577"/>
                  <a:pt x="371" y="690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3810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19AB66E4-A070-024D-E9DA-EF8799B7F2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0936" y="2660904"/>
            <a:ext cx="4818888" cy="354787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z="2000">
                <a:ea typeface="+mn-lt"/>
                <a:cs typeface="+mn-lt"/>
              </a:rPr>
              <a:t>Кофейная кислота - 3,4 дигидрокси- циннамовая кислота - структурно является производным фенилкоричной кислоты. Кофейная кислота встречается практически в каждом растении как неотъемлемый продукт вторичного метаболизма. Широкое распространение кофейной кислоты в растительном мире, в том числе в лекарственных растениях, привлекает внимание к ее фармакологическим свойствам.</a:t>
            </a:r>
            <a:endParaRPr lang="ru-RU" sz="2000">
              <a:cs typeface="Calibri"/>
            </a:endParaRPr>
          </a:p>
          <a:p>
            <a:endParaRPr lang="ru-RU" sz="2000">
              <a:cs typeface="Calibri"/>
            </a:endParaRPr>
          </a:p>
          <a:p>
            <a:endParaRPr lang="ru-RU" sz="2000">
              <a:cs typeface="Calibri"/>
            </a:endParaRPr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xmlns="" id="{33CE70E7-DAB5-284D-1396-7B53051C2629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71895" y="640080"/>
            <a:ext cx="4713274" cy="5577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480220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0" name="Rectangle 59">
            <a:extLst>
              <a:ext uri="{FF2B5EF4-FFF2-40B4-BE49-F238E27FC236}">
                <a16:creationId xmlns:a16="http://schemas.microsoft.com/office/drawing/2014/main" xmlns="" id="{72D05657-94EE-4B2D-BC1B-A1D06506365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Arc 61">
            <a:extLst>
              <a:ext uri="{FF2B5EF4-FFF2-40B4-BE49-F238E27FC236}">
                <a16:creationId xmlns:a16="http://schemas.microsoft.com/office/drawing/2014/main" xmlns="" id="{7586665A-47B3-4AEE-BC94-15D89FF706B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7465099" y="486184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5CD3EAF-43F7-BD40-FF4F-BA563C55D7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83907" y="127596"/>
            <a:ext cx="7363990" cy="1325563"/>
          </a:xfrm>
        </p:spPr>
        <p:txBody>
          <a:bodyPr>
            <a:normAutofit/>
          </a:bodyPr>
          <a:lstStyle/>
          <a:p>
            <a:r>
              <a:rPr lang="ru-RU">
                <a:cs typeface="Calibri Light"/>
              </a:rPr>
              <a:t>Материалы и оборудорование</a:t>
            </a:r>
            <a:endParaRPr lang="ru-RU"/>
          </a:p>
        </p:txBody>
      </p:sp>
      <p:pic>
        <p:nvPicPr>
          <p:cNvPr id="6" name="Рисунок 6">
            <a:extLst>
              <a:ext uri="{FF2B5EF4-FFF2-40B4-BE49-F238E27FC236}">
                <a16:creationId xmlns:a16="http://schemas.microsoft.com/office/drawing/2014/main" xmlns="" id="{CF8D75FA-C2D6-C3EE-1F21-D0B58BE5C68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r="3" b="3"/>
          <a:stretch/>
        </p:blipFill>
        <p:spPr>
          <a:xfrm>
            <a:off x="-1180" y="482259"/>
            <a:ext cx="2867707" cy="2885636"/>
          </a:xfrm>
          <a:custGeom>
            <a:avLst/>
            <a:gdLst/>
            <a:ahLst/>
            <a:cxnLst/>
            <a:rect l="l" t="t" r="r" b="b"/>
            <a:pathLst>
              <a:path w="2683042" h="2683042">
                <a:moveTo>
                  <a:pt x="102278" y="0"/>
                </a:moveTo>
                <a:lnTo>
                  <a:pt x="2580764" y="0"/>
                </a:lnTo>
                <a:cubicBezTo>
                  <a:pt x="2637251" y="0"/>
                  <a:pt x="2683042" y="45791"/>
                  <a:pt x="2683042" y="102278"/>
                </a:cubicBezTo>
                <a:lnTo>
                  <a:pt x="2683042" y="2580764"/>
                </a:lnTo>
                <a:cubicBezTo>
                  <a:pt x="2683042" y="2637251"/>
                  <a:pt x="2637251" y="2683042"/>
                  <a:pt x="2580764" y="2683042"/>
                </a:cubicBezTo>
                <a:lnTo>
                  <a:pt x="102278" y="2683042"/>
                </a:lnTo>
                <a:cubicBezTo>
                  <a:pt x="45791" y="2683042"/>
                  <a:pt x="0" y="2637251"/>
                  <a:pt x="0" y="2580764"/>
                </a:cubicBezTo>
                <a:lnTo>
                  <a:pt x="0" y="102278"/>
                </a:lnTo>
                <a:cubicBezTo>
                  <a:pt x="0" y="45791"/>
                  <a:pt x="45791" y="0"/>
                  <a:pt x="102278" y="0"/>
                </a:cubicBezTo>
                <a:close/>
              </a:path>
            </a:pathLst>
          </a:custGeom>
        </p:spPr>
      </p:pic>
      <p:pic>
        <p:nvPicPr>
          <p:cNvPr id="4" name="Рисунок 4" descr="Изображение выглядит как внутренний, кухонный прибор&#10;&#10;Автоматически созданное описание">
            <a:extLst>
              <a:ext uri="{FF2B5EF4-FFF2-40B4-BE49-F238E27FC236}">
                <a16:creationId xmlns:a16="http://schemas.microsoft.com/office/drawing/2014/main" xmlns="" id="{1398F0C9-57CE-5EE3-6FF3-53A4A0E48A4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t="26250" r="1" b="1"/>
          <a:stretch/>
        </p:blipFill>
        <p:spPr>
          <a:xfrm>
            <a:off x="330514" y="3558167"/>
            <a:ext cx="3118718" cy="3118718"/>
          </a:xfrm>
          <a:custGeom>
            <a:avLst/>
            <a:gdLst/>
            <a:ahLst/>
            <a:cxnLst/>
            <a:rect l="l" t="t" r="r" b="b"/>
            <a:pathLst>
              <a:path w="2683042" h="2683042">
                <a:moveTo>
                  <a:pt x="102278" y="0"/>
                </a:moveTo>
                <a:lnTo>
                  <a:pt x="2580764" y="0"/>
                </a:lnTo>
                <a:cubicBezTo>
                  <a:pt x="2637251" y="0"/>
                  <a:pt x="2683042" y="45791"/>
                  <a:pt x="2683042" y="102278"/>
                </a:cubicBezTo>
                <a:lnTo>
                  <a:pt x="2683042" y="2580764"/>
                </a:lnTo>
                <a:cubicBezTo>
                  <a:pt x="2683042" y="2637251"/>
                  <a:pt x="2637251" y="2683042"/>
                  <a:pt x="2580764" y="2683042"/>
                </a:cubicBezTo>
                <a:lnTo>
                  <a:pt x="102278" y="2683042"/>
                </a:lnTo>
                <a:cubicBezTo>
                  <a:pt x="45791" y="2683042"/>
                  <a:pt x="0" y="2637251"/>
                  <a:pt x="0" y="2580764"/>
                </a:cubicBezTo>
                <a:lnTo>
                  <a:pt x="0" y="102278"/>
                </a:lnTo>
                <a:cubicBezTo>
                  <a:pt x="0" y="45791"/>
                  <a:pt x="45791" y="0"/>
                  <a:pt x="102278" y="0"/>
                </a:cubicBezTo>
                <a:close/>
              </a:path>
            </a:pathLst>
          </a:custGeo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216726B-4487-227C-7A3A-99DF8D64A4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83909" y="1399838"/>
            <a:ext cx="8027375" cy="554364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z="1400" dirty="0">
                <a:ea typeface="+mn-lt"/>
                <a:cs typeface="+mn-lt"/>
              </a:rPr>
              <a:t>1. Весы электронные аналитические “OHAUS PA-64s” с точностью взвешивания до 0,001 г (Германия); </a:t>
            </a:r>
            <a:endParaRPr lang="ru-RU" sz="1400" b="1" dirty="0">
              <a:cs typeface="Calibri" panose="020F0502020204030204"/>
            </a:endParaRPr>
          </a:p>
          <a:p>
            <a:r>
              <a:rPr lang="ru-RU" sz="1400" dirty="0">
                <a:ea typeface="+mn-lt"/>
                <a:cs typeface="+mn-lt"/>
              </a:rPr>
              <a:t>2. Роторный испаритель </a:t>
            </a:r>
            <a:r>
              <a:rPr lang="ru-RU" sz="1400" dirty="0" err="1">
                <a:ea typeface="+mn-lt"/>
                <a:cs typeface="+mn-lt"/>
              </a:rPr>
              <a:t>Labtex</a:t>
            </a:r>
            <a:r>
              <a:rPr lang="ru-RU" sz="1400" dirty="0">
                <a:ea typeface="+mn-lt"/>
                <a:cs typeface="+mn-lt"/>
              </a:rPr>
              <a:t> ИР-1 ЛТ; </a:t>
            </a:r>
            <a:endParaRPr lang="ru-RU" sz="1400">
              <a:cs typeface="Calibri"/>
            </a:endParaRPr>
          </a:p>
          <a:p>
            <a:r>
              <a:rPr lang="ru-RU" sz="1400" dirty="0">
                <a:ea typeface="+mn-lt"/>
                <a:cs typeface="+mn-lt"/>
              </a:rPr>
              <a:t>3. Магнитная мешалка (</a:t>
            </a:r>
            <a:r>
              <a:rPr lang="ru-RU" sz="1400" dirty="0" err="1">
                <a:ea typeface="+mn-lt"/>
                <a:cs typeface="+mn-lt"/>
              </a:rPr>
              <a:t>Heidolph</a:t>
            </a:r>
            <a:r>
              <a:rPr lang="ru-RU" sz="1400" dirty="0">
                <a:ea typeface="+mn-lt"/>
                <a:cs typeface="+mn-lt"/>
              </a:rPr>
              <a:t>, Германия);</a:t>
            </a:r>
            <a:endParaRPr lang="ru-RU" sz="1400">
              <a:cs typeface="Calibri"/>
            </a:endParaRPr>
          </a:p>
          <a:p>
            <a:r>
              <a:rPr lang="ru-RU" sz="1400" dirty="0">
                <a:ea typeface="+mn-lt"/>
                <a:cs typeface="+mn-lt"/>
              </a:rPr>
              <a:t>4. ЯМР-спектрометр </a:t>
            </a:r>
            <a:r>
              <a:rPr lang="ru-RU" sz="1400" dirty="0" err="1">
                <a:ea typeface="+mn-lt"/>
                <a:cs typeface="+mn-lt"/>
              </a:rPr>
              <a:t>Bruker</a:t>
            </a:r>
            <a:r>
              <a:rPr lang="ru-RU" sz="1400" dirty="0">
                <a:ea typeface="+mn-lt"/>
                <a:cs typeface="+mn-lt"/>
              </a:rPr>
              <a:t> DPX-300 (Германия) с рабочей частотой 300 МГц;</a:t>
            </a:r>
            <a:endParaRPr lang="ru-RU" sz="1400">
              <a:cs typeface="Calibri"/>
            </a:endParaRPr>
          </a:p>
          <a:p>
            <a:r>
              <a:rPr lang="ru-RU" sz="1400" dirty="0">
                <a:ea typeface="+mn-lt"/>
                <a:cs typeface="+mn-lt"/>
              </a:rPr>
              <a:t>5. Лабораторный сушильный шкаф (</a:t>
            </a:r>
            <a:r>
              <a:rPr lang="ru-RU" sz="1400" dirty="0" err="1">
                <a:ea typeface="+mn-lt"/>
                <a:cs typeface="+mn-lt"/>
              </a:rPr>
              <a:t>Ulab</a:t>
            </a:r>
            <a:r>
              <a:rPr lang="ru-RU" sz="1400" dirty="0">
                <a:ea typeface="+mn-lt"/>
                <a:cs typeface="+mn-lt"/>
              </a:rPr>
              <a:t>, Китай);</a:t>
            </a:r>
            <a:endParaRPr lang="ru-RU" sz="1400">
              <a:cs typeface="Calibri"/>
            </a:endParaRPr>
          </a:p>
          <a:p>
            <a:r>
              <a:rPr lang="ru-RU" sz="1400" dirty="0">
                <a:ea typeface="+mn-lt"/>
                <a:cs typeface="+mn-lt"/>
              </a:rPr>
              <a:t>6. УФ лампа 312/254 VL-15.MC;</a:t>
            </a:r>
            <a:endParaRPr lang="ru-RU" sz="1400">
              <a:cs typeface="Calibri"/>
            </a:endParaRPr>
          </a:p>
          <a:p>
            <a:r>
              <a:rPr lang="ru-RU" sz="1400" dirty="0">
                <a:ea typeface="+mn-lt"/>
                <a:cs typeface="+mn-lt"/>
              </a:rPr>
              <a:t>7. </a:t>
            </a:r>
            <a:r>
              <a:rPr lang="ru-RU" sz="1400" dirty="0" err="1">
                <a:ea typeface="+mn-lt"/>
                <a:cs typeface="+mn-lt"/>
              </a:rPr>
              <a:t>Колбонагреватель</a:t>
            </a:r>
            <a:r>
              <a:rPr lang="ru-RU" sz="1400" dirty="0">
                <a:ea typeface="+mn-lt"/>
                <a:cs typeface="+mn-lt"/>
              </a:rPr>
              <a:t> (</a:t>
            </a:r>
            <a:r>
              <a:rPr lang="ru-RU" sz="1400" dirty="0" err="1">
                <a:ea typeface="+mn-lt"/>
                <a:cs typeface="+mn-lt"/>
              </a:rPr>
              <a:t>Лабтех</a:t>
            </a:r>
            <a:r>
              <a:rPr lang="ru-RU" sz="1400" dirty="0">
                <a:ea typeface="+mn-lt"/>
                <a:cs typeface="+mn-lt"/>
              </a:rPr>
              <a:t>, </a:t>
            </a:r>
            <a:r>
              <a:rPr lang="ru-RU" sz="1400" dirty="0" err="1">
                <a:ea typeface="+mn-lt"/>
                <a:cs typeface="+mn-lt"/>
              </a:rPr>
              <a:t>Росссия</a:t>
            </a:r>
            <a:r>
              <a:rPr lang="ru-RU" sz="1400" dirty="0">
                <a:ea typeface="+mn-lt"/>
                <a:cs typeface="+mn-lt"/>
              </a:rPr>
              <a:t>);</a:t>
            </a:r>
            <a:endParaRPr lang="ru-RU" sz="1400">
              <a:cs typeface="Calibri"/>
            </a:endParaRPr>
          </a:p>
          <a:p>
            <a:r>
              <a:rPr lang="ru-RU" sz="1400" dirty="0">
                <a:ea typeface="+mn-lt"/>
                <a:cs typeface="+mn-lt"/>
              </a:rPr>
              <a:t>8. Набор лабораторной химической посуды: </a:t>
            </a:r>
            <a:endParaRPr lang="ru-RU" sz="1400">
              <a:cs typeface="Calibri"/>
            </a:endParaRPr>
          </a:p>
          <a:p>
            <a:r>
              <a:rPr lang="ru-RU" sz="1400" dirty="0">
                <a:ea typeface="+mn-lt"/>
                <a:cs typeface="+mn-lt"/>
              </a:rPr>
              <a:t>круглодонные колбы, плоскодонные колбы, мерные стаканы, мерные цилиндры, мерные пипетки, пастеровские пипетки, бюксы, шпатели, наливные воронки, обратный холодильник, хлоркальциевая трубка, делительная воронка, фильтрующая воронка Шотта, хроматографическая колонка.  </a:t>
            </a:r>
            <a:endParaRPr lang="ru-RU" sz="1400" dirty="0">
              <a:cs typeface="Calibri"/>
            </a:endParaRPr>
          </a:p>
          <a:p>
            <a:r>
              <a:rPr lang="ru-RU" sz="1400" dirty="0">
                <a:ea typeface="+mn-lt"/>
                <a:cs typeface="+mn-lt"/>
              </a:rPr>
              <a:t>Растворители были очищены и подготовлены по стандартным методикам. Хроматографию в тонком слое осуществляли на пластинках </a:t>
            </a:r>
            <a:r>
              <a:rPr lang="ru-RU" sz="1400" dirty="0" err="1">
                <a:ea typeface="+mn-lt"/>
                <a:cs typeface="+mn-lt"/>
              </a:rPr>
              <a:t>Sorbfil</a:t>
            </a:r>
            <a:r>
              <a:rPr lang="ru-RU" sz="1400" dirty="0">
                <a:ea typeface="+mn-lt"/>
                <a:cs typeface="+mn-lt"/>
              </a:rPr>
              <a:t>  (Россия). В работе использовали хлористый метилен - CH2Cl2, хлороформ - CHCl3, </a:t>
            </a:r>
            <a:r>
              <a:rPr lang="ru-RU" sz="1400" dirty="0" err="1">
                <a:ea typeface="+mn-lt"/>
                <a:cs typeface="+mn-lt"/>
              </a:rPr>
              <a:t>изопропанол</a:t>
            </a:r>
            <a:r>
              <a:rPr lang="ru-RU" sz="1400" dirty="0">
                <a:ea typeface="+mn-lt"/>
                <a:cs typeface="+mn-lt"/>
              </a:rPr>
              <a:t> - CH3CH(OH)CH3, (</a:t>
            </a:r>
            <a:r>
              <a:rPr lang="ru-RU" sz="1400" dirty="0" err="1">
                <a:ea typeface="+mn-lt"/>
                <a:cs typeface="+mn-lt"/>
              </a:rPr>
              <a:t>Химмед</a:t>
            </a:r>
            <a:r>
              <a:rPr lang="ru-RU" sz="1400" dirty="0">
                <a:ea typeface="+mn-lt"/>
                <a:cs typeface="+mn-lt"/>
              </a:rPr>
              <a:t>, Россия), </a:t>
            </a:r>
            <a:r>
              <a:rPr lang="ru-RU" sz="1400" dirty="0" err="1">
                <a:ea typeface="+mn-lt"/>
                <a:cs typeface="+mn-lt"/>
              </a:rPr>
              <a:t>коффейная</a:t>
            </a:r>
            <a:r>
              <a:rPr lang="ru-RU" sz="1400" dirty="0">
                <a:ea typeface="+mn-lt"/>
                <a:cs typeface="+mn-lt"/>
              </a:rPr>
              <a:t> кислота (Sigma-</a:t>
            </a:r>
            <a:r>
              <a:rPr lang="ru-RU" sz="1400" dirty="0" err="1">
                <a:ea typeface="+mn-lt"/>
                <a:cs typeface="+mn-lt"/>
              </a:rPr>
              <a:t>Aldrich</a:t>
            </a:r>
            <a:r>
              <a:rPr lang="ru-RU" sz="1400" dirty="0">
                <a:ea typeface="+mn-lt"/>
                <a:cs typeface="+mn-lt"/>
              </a:rPr>
              <a:t>, США), серная кислота, гидрокарбонат натрия (</a:t>
            </a:r>
            <a:r>
              <a:rPr lang="ru-RU" sz="1400" dirty="0" err="1">
                <a:ea typeface="+mn-lt"/>
                <a:cs typeface="+mn-lt"/>
              </a:rPr>
              <a:t>Химмед</a:t>
            </a:r>
            <a:r>
              <a:rPr lang="ru-RU" sz="1400" dirty="0">
                <a:ea typeface="+mn-lt"/>
                <a:cs typeface="+mn-lt"/>
              </a:rPr>
              <a:t>, Россия)</a:t>
            </a:r>
          </a:p>
          <a:p>
            <a:r>
              <a:rPr lang="ru-RU" sz="1400" dirty="0">
                <a:ea typeface="+mn-lt"/>
                <a:cs typeface="+mn-lt"/>
              </a:rPr>
              <a:t>Ход реакции контролировали при помощи метода тонкослойной хроматографии. Пластинки алюминиевые, </a:t>
            </a:r>
            <a:r>
              <a:rPr lang="ru-RU" sz="1400" dirty="0" err="1">
                <a:ea typeface="+mn-lt"/>
                <a:cs typeface="+mn-lt"/>
              </a:rPr>
              <a:t>Sorbfil</a:t>
            </a:r>
            <a:r>
              <a:rPr lang="ru-RU" sz="1400" dirty="0">
                <a:ea typeface="+mn-lt"/>
                <a:cs typeface="+mn-lt"/>
              </a:rPr>
              <a:t>  (Россия). Обнаружение пятен на хроматограммах осуществляли обработкой раствором ФМК с последующим прожиганием при 200° С</a:t>
            </a:r>
          </a:p>
        </p:txBody>
      </p:sp>
    </p:spTree>
    <p:extLst>
      <p:ext uri="{BB962C8B-B14F-4D97-AF65-F5344CB8AC3E}">
        <p14:creationId xmlns:p14="http://schemas.microsoft.com/office/powerpoint/2010/main" xmlns="" val="33504997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7">
            <a:extLst>
              <a:ext uri="{FF2B5EF4-FFF2-40B4-BE49-F238E27FC236}">
                <a16:creationId xmlns:a16="http://schemas.microsoft.com/office/drawing/2014/main" xmlns="" id="{777A147A-9ED8-46B4-8660-1B3C2AA880B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5D02494-7367-EF0A-B0F3-9EF324DA07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548640"/>
            <a:ext cx="3600860" cy="5431536"/>
          </a:xfrm>
        </p:spPr>
        <p:txBody>
          <a:bodyPr>
            <a:normAutofit/>
          </a:bodyPr>
          <a:lstStyle/>
          <a:p>
            <a:r>
              <a:rPr lang="ru-RU" sz="5400">
                <a:cs typeface="Calibri Light"/>
              </a:rPr>
              <a:t>Методика получения </a:t>
            </a:r>
          </a:p>
        </p:txBody>
      </p:sp>
      <p:sp>
        <p:nvSpPr>
          <p:cNvPr id="15" name="sketch line">
            <a:extLst>
              <a:ext uri="{FF2B5EF4-FFF2-40B4-BE49-F238E27FC236}">
                <a16:creationId xmlns:a16="http://schemas.microsoft.com/office/drawing/2014/main" xmlns="" id="{5D6C15A0-C087-4593-8414-2B4EC1CDC3D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5400000">
            <a:off x="2543983" y="3258715"/>
            <a:ext cx="4480560" cy="18288"/>
          </a:xfrm>
          <a:custGeom>
            <a:avLst/>
            <a:gdLst>
              <a:gd name="connsiteX0" fmla="*/ 0 w 4480560"/>
              <a:gd name="connsiteY0" fmla="*/ 0 h 18288"/>
              <a:gd name="connsiteX1" fmla="*/ 595274 w 4480560"/>
              <a:gd name="connsiteY1" fmla="*/ 0 h 18288"/>
              <a:gd name="connsiteX2" fmla="*/ 1100938 w 4480560"/>
              <a:gd name="connsiteY2" fmla="*/ 0 h 18288"/>
              <a:gd name="connsiteX3" fmla="*/ 1651406 w 4480560"/>
              <a:gd name="connsiteY3" fmla="*/ 0 h 18288"/>
              <a:gd name="connsiteX4" fmla="*/ 2336292 w 4480560"/>
              <a:gd name="connsiteY4" fmla="*/ 0 h 18288"/>
              <a:gd name="connsiteX5" fmla="*/ 2931566 w 4480560"/>
              <a:gd name="connsiteY5" fmla="*/ 0 h 18288"/>
              <a:gd name="connsiteX6" fmla="*/ 3482035 w 4480560"/>
              <a:gd name="connsiteY6" fmla="*/ 0 h 18288"/>
              <a:gd name="connsiteX7" fmla="*/ 4480560 w 4480560"/>
              <a:gd name="connsiteY7" fmla="*/ 0 h 18288"/>
              <a:gd name="connsiteX8" fmla="*/ 4480560 w 4480560"/>
              <a:gd name="connsiteY8" fmla="*/ 18288 h 18288"/>
              <a:gd name="connsiteX9" fmla="*/ 3840480 w 4480560"/>
              <a:gd name="connsiteY9" fmla="*/ 18288 h 18288"/>
              <a:gd name="connsiteX10" fmla="*/ 3290011 w 4480560"/>
              <a:gd name="connsiteY10" fmla="*/ 18288 h 18288"/>
              <a:gd name="connsiteX11" fmla="*/ 2560320 w 4480560"/>
              <a:gd name="connsiteY11" fmla="*/ 18288 h 18288"/>
              <a:gd name="connsiteX12" fmla="*/ 1965046 w 4480560"/>
              <a:gd name="connsiteY12" fmla="*/ 18288 h 18288"/>
              <a:gd name="connsiteX13" fmla="*/ 1459382 w 4480560"/>
              <a:gd name="connsiteY13" fmla="*/ 18288 h 18288"/>
              <a:gd name="connsiteX14" fmla="*/ 774497 w 4480560"/>
              <a:gd name="connsiteY14" fmla="*/ 18288 h 18288"/>
              <a:gd name="connsiteX15" fmla="*/ 0 w 4480560"/>
              <a:gd name="connsiteY15" fmla="*/ 18288 h 18288"/>
              <a:gd name="connsiteX16" fmla="*/ 0 w 4480560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480560" h="18288" fill="none" extrusionOk="0">
                <a:moveTo>
                  <a:pt x="0" y="0"/>
                </a:moveTo>
                <a:cubicBezTo>
                  <a:pt x="267821" y="8731"/>
                  <a:pt x="334105" y="2629"/>
                  <a:pt x="595274" y="0"/>
                </a:cubicBezTo>
                <a:cubicBezTo>
                  <a:pt x="856443" y="-2629"/>
                  <a:pt x="863808" y="-13353"/>
                  <a:pt x="1100938" y="0"/>
                </a:cubicBezTo>
                <a:cubicBezTo>
                  <a:pt x="1338068" y="13353"/>
                  <a:pt x="1431663" y="-25862"/>
                  <a:pt x="1651406" y="0"/>
                </a:cubicBezTo>
                <a:cubicBezTo>
                  <a:pt x="1871149" y="25862"/>
                  <a:pt x="2173163" y="23827"/>
                  <a:pt x="2336292" y="0"/>
                </a:cubicBezTo>
                <a:cubicBezTo>
                  <a:pt x="2499421" y="-23827"/>
                  <a:pt x="2720589" y="28148"/>
                  <a:pt x="2931566" y="0"/>
                </a:cubicBezTo>
                <a:cubicBezTo>
                  <a:pt x="3142543" y="-28148"/>
                  <a:pt x="3323630" y="27022"/>
                  <a:pt x="3482035" y="0"/>
                </a:cubicBezTo>
                <a:cubicBezTo>
                  <a:pt x="3640440" y="-27022"/>
                  <a:pt x="4012110" y="-20118"/>
                  <a:pt x="4480560" y="0"/>
                </a:cubicBezTo>
                <a:cubicBezTo>
                  <a:pt x="4480958" y="7429"/>
                  <a:pt x="4480540" y="10822"/>
                  <a:pt x="4480560" y="18288"/>
                </a:cubicBezTo>
                <a:cubicBezTo>
                  <a:pt x="4314132" y="14924"/>
                  <a:pt x="4028383" y="36632"/>
                  <a:pt x="3840480" y="18288"/>
                </a:cubicBezTo>
                <a:cubicBezTo>
                  <a:pt x="3652577" y="-56"/>
                  <a:pt x="3547615" y="2848"/>
                  <a:pt x="3290011" y="18288"/>
                </a:cubicBezTo>
                <a:cubicBezTo>
                  <a:pt x="3032407" y="33728"/>
                  <a:pt x="2830268" y="8719"/>
                  <a:pt x="2560320" y="18288"/>
                </a:cubicBezTo>
                <a:cubicBezTo>
                  <a:pt x="2290372" y="27857"/>
                  <a:pt x="2147422" y="6728"/>
                  <a:pt x="1965046" y="18288"/>
                </a:cubicBezTo>
                <a:cubicBezTo>
                  <a:pt x="1782670" y="29848"/>
                  <a:pt x="1689791" y="40680"/>
                  <a:pt x="1459382" y="18288"/>
                </a:cubicBezTo>
                <a:cubicBezTo>
                  <a:pt x="1228973" y="-4104"/>
                  <a:pt x="915486" y="36501"/>
                  <a:pt x="774497" y="18288"/>
                </a:cubicBezTo>
                <a:cubicBezTo>
                  <a:pt x="633508" y="75"/>
                  <a:pt x="361442" y="-11107"/>
                  <a:pt x="0" y="18288"/>
                </a:cubicBezTo>
                <a:cubicBezTo>
                  <a:pt x="-591" y="13205"/>
                  <a:pt x="-663" y="6329"/>
                  <a:pt x="0" y="0"/>
                </a:cubicBezTo>
                <a:close/>
              </a:path>
              <a:path w="4480560" h="18288" stroke="0" extrusionOk="0">
                <a:moveTo>
                  <a:pt x="0" y="0"/>
                </a:moveTo>
                <a:cubicBezTo>
                  <a:pt x="285465" y="225"/>
                  <a:pt x="322691" y="16223"/>
                  <a:pt x="595274" y="0"/>
                </a:cubicBezTo>
                <a:cubicBezTo>
                  <a:pt x="867857" y="-16223"/>
                  <a:pt x="989129" y="-11242"/>
                  <a:pt x="1100938" y="0"/>
                </a:cubicBezTo>
                <a:cubicBezTo>
                  <a:pt x="1212747" y="11242"/>
                  <a:pt x="1574350" y="-36410"/>
                  <a:pt x="1830629" y="0"/>
                </a:cubicBezTo>
                <a:cubicBezTo>
                  <a:pt x="2086908" y="36410"/>
                  <a:pt x="2180922" y="4645"/>
                  <a:pt x="2425903" y="0"/>
                </a:cubicBezTo>
                <a:cubicBezTo>
                  <a:pt x="2670884" y="-4645"/>
                  <a:pt x="2782024" y="22929"/>
                  <a:pt x="3021178" y="0"/>
                </a:cubicBezTo>
                <a:cubicBezTo>
                  <a:pt x="3260332" y="-22929"/>
                  <a:pt x="3456982" y="-1586"/>
                  <a:pt x="3750869" y="0"/>
                </a:cubicBezTo>
                <a:cubicBezTo>
                  <a:pt x="4044756" y="1586"/>
                  <a:pt x="4302726" y="17043"/>
                  <a:pt x="4480560" y="0"/>
                </a:cubicBezTo>
                <a:cubicBezTo>
                  <a:pt x="4479674" y="5429"/>
                  <a:pt x="4481381" y="14046"/>
                  <a:pt x="4480560" y="18288"/>
                </a:cubicBezTo>
                <a:cubicBezTo>
                  <a:pt x="4279652" y="-6850"/>
                  <a:pt x="4200762" y="41566"/>
                  <a:pt x="3930091" y="18288"/>
                </a:cubicBezTo>
                <a:cubicBezTo>
                  <a:pt x="3659420" y="-4990"/>
                  <a:pt x="3456052" y="22294"/>
                  <a:pt x="3290011" y="18288"/>
                </a:cubicBezTo>
                <a:cubicBezTo>
                  <a:pt x="3123970" y="14282"/>
                  <a:pt x="2882392" y="32818"/>
                  <a:pt x="2649931" y="18288"/>
                </a:cubicBezTo>
                <a:cubicBezTo>
                  <a:pt x="2417470" y="3758"/>
                  <a:pt x="2238426" y="7337"/>
                  <a:pt x="2054657" y="18288"/>
                </a:cubicBezTo>
                <a:cubicBezTo>
                  <a:pt x="1870888" y="29239"/>
                  <a:pt x="1566368" y="45040"/>
                  <a:pt x="1324966" y="18288"/>
                </a:cubicBezTo>
                <a:cubicBezTo>
                  <a:pt x="1083564" y="-8464"/>
                  <a:pt x="787410" y="10946"/>
                  <a:pt x="595274" y="18288"/>
                </a:cubicBezTo>
                <a:cubicBezTo>
                  <a:pt x="403138" y="25630"/>
                  <a:pt x="169622" y="10499"/>
                  <a:pt x="0" y="18288"/>
                </a:cubicBezTo>
                <a:cubicBezTo>
                  <a:pt x="668" y="13665"/>
                  <a:pt x="578" y="5675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2417A7F-01E8-C54C-73F3-A266885EE0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26418" y="552091"/>
            <a:ext cx="6224335" cy="5431536"/>
          </a:xfrm>
        </p:spPr>
        <p:txBody>
          <a:bodyPr vert="horz" lIns="91440" tIns="45720" rIns="91440" bIns="45720" rtlCol="0" anchor="ctr">
            <a:normAutofit fontScale="85000" lnSpcReduction="20000"/>
          </a:bodyPr>
          <a:lstStyle/>
          <a:p>
            <a:pPr>
              <a:buFont typeface="Arial"/>
              <a:buChar char="•"/>
            </a:pPr>
            <a:r>
              <a:rPr lang="ru-RU" b="1" dirty="0">
                <a:cs typeface="Calibri"/>
              </a:rPr>
              <a:t>Смесь кофейной кислоты (200мг) и изопропилового спирта (50 мл) нагревали с обратным холодильником</a:t>
            </a:r>
            <a:br>
              <a:rPr lang="ru-RU" b="1" dirty="0">
                <a:cs typeface="Calibri"/>
              </a:rPr>
            </a:br>
            <a:r>
              <a:rPr lang="ru-RU" b="1" dirty="0">
                <a:cs typeface="Calibri"/>
              </a:rPr>
              <a:t>в присутствии серной кислоты (0,2мл) до завершения ее реакции (8 часов), что контролировали по одной капле на ТСХ.</a:t>
            </a:r>
            <a:endParaRPr lang="ru-RU" dirty="0">
              <a:ea typeface="+mn-lt"/>
              <a:cs typeface="+mn-lt"/>
            </a:endParaRPr>
          </a:p>
          <a:p>
            <a:pPr>
              <a:buFont typeface="Arial"/>
              <a:buChar char="•"/>
            </a:pPr>
            <a:r>
              <a:rPr lang="ru-RU" b="1" dirty="0">
                <a:cs typeface="Calibri"/>
              </a:rPr>
              <a:t>Затем спирт удаляли при пониженном давлении и раствор разбавляли 20 мл воды.</a:t>
            </a:r>
            <a:endParaRPr lang="ru-RU" dirty="0">
              <a:ea typeface="+mn-lt"/>
              <a:cs typeface="+mn-lt"/>
            </a:endParaRPr>
          </a:p>
          <a:p>
            <a:pPr>
              <a:buFont typeface="Arial"/>
              <a:buChar char="•"/>
            </a:pPr>
            <a:r>
              <a:rPr lang="ru-RU" b="1" dirty="0">
                <a:cs typeface="Calibri"/>
              </a:rPr>
              <a:t> Продукт экстрагировали этилацетатом (15 мл). Органическую фазу последовательно нейтрализуют 5% раствором бикарбоната натрия и водой, сушат над безводным сульфатом натрия и фильтруют. После упаривания получали сложноэфирное производное.</a:t>
            </a:r>
            <a:endParaRPr lang="ru-RU" dirty="0">
              <a:ea typeface="+mn-lt"/>
              <a:cs typeface="+mn-lt"/>
            </a:endParaRPr>
          </a:p>
          <a:p>
            <a:pPr marL="0" indent="0">
              <a:buNone/>
            </a:pPr>
            <a:r>
              <a:rPr lang="en-US" dirty="0"/>
              <a:t/>
            </a:r>
            <a:br>
              <a:rPr lang="en-US" dirty="0"/>
            </a:br>
            <a:endParaRPr lang="en-US" b="1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694396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5C8362D-3675-6788-BE54-453EDFC3E6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64614" y="1783959"/>
            <a:ext cx="4087306" cy="2889114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800"/>
              <a:t>Этап</a:t>
            </a:r>
            <a:r>
              <a:rPr lang="en-US" sz="3800" b="1"/>
              <a:t>1:Термическая обработка смеси обратным холодильником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D537052-7E08-65C9-29BD-616B37C9ED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64612" y="4750893"/>
            <a:ext cx="4087305" cy="1147863"/>
          </a:xfrm>
        </p:spPr>
        <p:txBody>
          <a:bodyPr vert="horz" lIns="91440" tIns="45720" rIns="91440" bIns="45720" rtlCol="0" anchor="t">
            <a:normAutofit fontScale="85000" lnSpcReduction="10000"/>
          </a:bodyPr>
          <a:lstStyle/>
          <a:p>
            <a:r>
              <a:rPr lang="en-US" sz="2000" dirty="0" err="1"/>
              <a:t>Смесь</a:t>
            </a:r>
            <a:r>
              <a:rPr lang="en-US" sz="2000" dirty="0"/>
              <a:t> </a:t>
            </a:r>
            <a:r>
              <a:rPr lang="en-US" sz="2000" dirty="0" err="1"/>
              <a:t>кофейной</a:t>
            </a:r>
            <a:r>
              <a:rPr lang="en-US" sz="2000" dirty="0"/>
              <a:t> </a:t>
            </a:r>
            <a:r>
              <a:rPr lang="en-US" sz="2000" dirty="0" err="1"/>
              <a:t>кислоты</a:t>
            </a:r>
            <a:r>
              <a:rPr lang="en-US" sz="2000" dirty="0"/>
              <a:t>(200мг) и </a:t>
            </a:r>
            <a:r>
              <a:rPr lang="en-US" sz="2000" dirty="0" err="1"/>
              <a:t>изопропилового</a:t>
            </a:r>
            <a:r>
              <a:rPr lang="en-US" sz="2000" dirty="0"/>
              <a:t> </a:t>
            </a:r>
            <a:r>
              <a:rPr lang="en-US" sz="2000" dirty="0" err="1"/>
              <a:t>спирта</a:t>
            </a:r>
            <a:r>
              <a:rPr lang="en-US" sz="2000" dirty="0"/>
              <a:t>(50мл) в </a:t>
            </a:r>
            <a:r>
              <a:rPr lang="en-US" sz="2000" dirty="0" err="1"/>
              <a:t>присутствии</a:t>
            </a:r>
            <a:r>
              <a:rPr lang="en-US" sz="2000" dirty="0"/>
              <a:t> </a:t>
            </a:r>
            <a:r>
              <a:rPr lang="en-US" sz="2000" dirty="0" err="1"/>
              <a:t>серной</a:t>
            </a:r>
            <a:r>
              <a:rPr lang="en-US" sz="2000" dirty="0"/>
              <a:t> </a:t>
            </a:r>
            <a:r>
              <a:rPr lang="en-US" sz="2000" dirty="0" err="1"/>
              <a:t>кислоты</a:t>
            </a:r>
            <a:r>
              <a:rPr lang="en-US" sz="2000" dirty="0"/>
              <a:t>(0,2мл) и </a:t>
            </a:r>
            <a:r>
              <a:rPr lang="en-US" sz="2000" dirty="0" err="1"/>
              <a:t>кипятим</a:t>
            </a:r>
            <a:r>
              <a:rPr lang="en-US" sz="2000" dirty="0"/>
              <a:t> </a:t>
            </a:r>
            <a:r>
              <a:rPr lang="en-US" sz="2000" dirty="0" err="1"/>
              <a:t>на</a:t>
            </a:r>
            <a:r>
              <a:rPr lang="en-US" sz="2000" dirty="0"/>
              <a:t> </a:t>
            </a:r>
            <a:r>
              <a:rPr lang="en-US" sz="2000" dirty="0" err="1"/>
              <a:t>протяжении</a:t>
            </a:r>
            <a:r>
              <a:rPr lang="en-US" sz="2000" dirty="0"/>
              <a:t> 8 </a:t>
            </a:r>
            <a:r>
              <a:rPr lang="en-US" sz="2000" dirty="0" err="1"/>
              <a:t>часов</a:t>
            </a:r>
            <a:r>
              <a:rPr lang="en-US" sz="2000" dirty="0"/>
              <a:t> </a:t>
            </a:r>
            <a:r>
              <a:rPr lang="en-US" sz="2000" dirty="0" err="1"/>
              <a:t>при</a:t>
            </a:r>
            <a:r>
              <a:rPr lang="en-US" sz="2000" dirty="0"/>
              <a:t> </a:t>
            </a:r>
            <a:r>
              <a:rPr lang="en-US" sz="2000" dirty="0" err="1"/>
              <a:t>температуре</a:t>
            </a:r>
            <a:r>
              <a:rPr lang="en-US" sz="2000" dirty="0"/>
              <a:t> 80 </a:t>
            </a:r>
            <a:r>
              <a:rPr lang="en-US" sz="2000" dirty="0" err="1"/>
              <a:t>градусов</a:t>
            </a:r>
            <a:endParaRPr lang="en-US" sz="2000" dirty="0">
              <a:ea typeface="Calibri"/>
              <a:cs typeface="Calibri"/>
            </a:endParaRP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xmlns="" id="{E49CC64F-7275-4E33-961B-0C5CDC43987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flipH="1" flipV="1">
            <a:off x="1" y="0"/>
            <a:ext cx="7188051" cy="6858000"/>
          </a:xfrm>
          <a:custGeom>
            <a:avLst/>
            <a:gdLst>
              <a:gd name="connsiteX0" fmla="*/ 7188051 w 7188051"/>
              <a:gd name="connsiteY0" fmla="*/ 6858000 h 6858000"/>
              <a:gd name="connsiteX1" fmla="*/ 108694 w 7188051"/>
              <a:gd name="connsiteY1" fmla="*/ 6858000 h 6858000"/>
              <a:gd name="connsiteX2" fmla="*/ 79127 w 7188051"/>
              <a:gd name="connsiteY2" fmla="*/ 6681235 h 6858000"/>
              <a:gd name="connsiteX3" fmla="*/ 0 w 7188051"/>
              <a:gd name="connsiteY3" fmla="*/ 5565888 h 6858000"/>
              <a:gd name="connsiteX4" fmla="*/ 2190696 w 7188051"/>
              <a:gd name="connsiteY4" fmla="*/ 145339 h 6858000"/>
              <a:gd name="connsiteX5" fmla="*/ 2339431 w 7188051"/>
              <a:gd name="connsiteY5" fmla="*/ 0 h 6858000"/>
              <a:gd name="connsiteX6" fmla="*/ 7188051 w 7188051"/>
              <a:gd name="connsiteY6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188051" h="6858000">
                <a:moveTo>
                  <a:pt x="7188051" y="6858000"/>
                </a:moveTo>
                <a:lnTo>
                  <a:pt x="108694" y="6858000"/>
                </a:lnTo>
                <a:lnTo>
                  <a:pt x="79127" y="6681235"/>
                </a:lnTo>
                <a:cubicBezTo>
                  <a:pt x="26981" y="6316967"/>
                  <a:pt x="0" y="5944579"/>
                  <a:pt x="0" y="5565888"/>
                </a:cubicBezTo>
                <a:cubicBezTo>
                  <a:pt x="0" y="3459953"/>
                  <a:pt x="834428" y="1548908"/>
                  <a:pt x="2190696" y="145339"/>
                </a:cubicBezTo>
                <a:lnTo>
                  <a:pt x="2339431" y="0"/>
                </a:lnTo>
                <a:lnTo>
                  <a:pt x="7188051" y="0"/>
                </a:ln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5" name="Рисунок 5" descr="Изображение выглядит как стена, внутренний&#10;&#10;Автоматически созданное описание">
            <a:extLst>
              <a:ext uri="{FF2B5EF4-FFF2-40B4-BE49-F238E27FC236}">
                <a16:creationId xmlns:a16="http://schemas.microsoft.com/office/drawing/2014/main" xmlns="" id="{D848E01D-BE72-720B-8333-436B1561EE8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r="23135"/>
          <a:stretch/>
        </p:blipFill>
        <p:spPr>
          <a:xfrm>
            <a:off x="1" y="10"/>
            <a:ext cx="7028495" cy="6857990"/>
          </a:xfrm>
          <a:custGeom>
            <a:avLst/>
            <a:gdLst/>
            <a:ahLst/>
            <a:cxnLst/>
            <a:rect l="l" t="t" r="r" b="b"/>
            <a:pathLst>
              <a:path w="7028495" h="6858000">
                <a:moveTo>
                  <a:pt x="0" y="0"/>
                </a:moveTo>
                <a:lnTo>
                  <a:pt x="6915668" y="0"/>
                </a:lnTo>
                <a:lnTo>
                  <a:pt x="6952411" y="219663"/>
                </a:lnTo>
                <a:cubicBezTo>
                  <a:pt x="7002551" y="569921"/>
                  <a:pt x="7028495" y="927986"/>
                  <a:pt x="7028495" y="1292112"/>
                </a:cubicBezTo>
                <a:cubicBezTo>
                  <a:pt x="7028495" y="3343346"/>
                  <a:pt x="6205186" y="5202289"/>
                  <a:pt x="4870994" y="6556512"/>
                </a:cubicBezTo>
                <a:lnTo>
                  <a:pt x="4556185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xmlns="" val="374259529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4" name="Rectangle 33">
            <a:extLst>
              <a:ext uri="{FF2B5EF4-FFF2-40B4-BE49-F238E27FC236}">
                <a16:creationId xmlns:a16="http://schemas.microsoft.com/office/drawing/2014/main" xmlns="" id="{F13C74B1-5B17-4795-BED0-7140497B445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F23E9BE-09BD-46B5-AE7D-BE9DE0E19B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anchor="b">
            <a:normAutofit/>
          </a:bodyPr>
          <a:lstStyle/>
          <a:p>
            <a:r>
              <a:rPr lang="ru-RU" sz="2600" b="1">
                <a:cs typeface="Calibri Light"/>
              </a:rPr>
              <a:t>Этап2:П</a:t>
            </a:r>
            <a:r>
              <a:rPr lang="ru-RU" sz="2600">
                <a:cs typeface="Calibri Light"/>
              </a:rPr>
              <a:t>осле кипячения раствора проводим удаление спирта при пониженном давлении и фильтруем с помощью насоса</a:t>
            </a:r>
          </a:p>
        </p:txBody>
      </p:sp>
      <p:sp>
        <p:nvSpPr>
          <p:cNvPr id="36" name="sketchy line">
            <a:extLst>
              <a:ext uri="{FF2B5EF4-FFF2-40B4-BE49-F238E27FC236}">
                <a16:creationId xmlns:a16="http://schemas.microsoft.com/office/drawing/2014/main" xmlns="" id="{D4974D33-8DC5-464E-8C6D-BE58F0669C1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xmlns="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1809DDF4-6345-25E6-E79C-BB978E3A02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z="2200" dirty="0">
                <a:cs typeface="Calibri"/>
              </a:rPr>
              <a:t>Удаление спирта мы проводим на роторном испарителе при t 42C</a:t>
            </a:r>
          </a:p>
          <a:p>
            <a:r>
              <a:rPr lang="ru-RU" sz="2200" dirty="0">
                <a:cs typeface="Calibri"/>
              </a:rPr>
              <a:t>После выведения спирта получаем сухую смесь </a:t>
            </a:r>
            <a:r>
              <a:rPr lang="ru-RU" sz="2200" dirty="0" err="1">
                <a:cs typeface="Calibri"/>
              </a:rPr>
              <a:t>коньюгата</a:t>
            </a:r>
            <a:r>
              <a:rPr lang="ru-RU" sz="2200" dirty="0">
                <a:cs typeface="Calibri"/>
              </a:rPr>
              <a:t> кофейной кислоты и после этого добавляем H20(20мл)</a:t>
            </a:r>
            <a:endParaRPr lang="ru-RU" sz="2200" dirty="0">
              <a:ea typeface="Calibri"/>
              <a:cs typeface="Calibri"/>
            </a:endParaRPr>
          </a:p>
          <a:p>
            <a:endParaRPr lang="ru-RU" sz="2200">
              <a:cs typeface="Calibri"/>
            </a:endParaRPr>
          </a:p>
        </p:txBody>
      </p:sp>
      <p:pic>
        <p:nvPicPr>
          <p:cNvPr id="4" name="Рисунок 4" descr="Изображение выглядит как внутренний, кухня, прилавок, кухонный прибор&#10;&#10;Автоматически созданное описание">
            <a:extLst>
              <a:ext uri="{FF2B5EF4-FFF2-40B4-BE49-F238E27FC236}">
                <a16:creationId xmlns:a16="http://schemas.microsoft.com/office/drawing/2014/main" xmlns="" id="{D51747D4-2296-4B31-1E81-7B27EE32E94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r="24773"/>
          <a:stretch/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xmlns="" val="33873697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1E0F3F2-3D74-0C74-B258-31421D174C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40295" y="1396289"/>
            <a:ext cx="4668257" cy="1325563"/>
          </a:xfrm>
        </p:spPr>
        <p:txBody>
          <a:bodyPr>
            <a:normAutofit/>
          </a:bodyPr>
          <a:lstStyle/>
          <a:p>
            <a:r>
              <a:rPr lang="ru-RU" sz="2800">
                <a:cs typeface="Calibri Light"/>
              </a:rPr>
              <a:t>Этап3:Проводим экстракцию полученного раствора </a:t>
            </a:r>
            <a:endParaRPr lang="ru-RU" sz="2800"/>
          </a:p>
        </p:txBody>
      </p:sp>
      <p:sp>
        <p:nvSpPr>
          <p:cNvPr id="41" name="Freeform: Shape 34">
            <a:extLst>
              <a:ext uri="{FF2B5EF4-FFF2-40B4-BE49-F238E27FC236}">
                <a16:creationId xmlns:a16="http://schemas.microsoft.com/office/drawing/2014/main" xmlns="" id="{2EEE8F11-3582-44B7-9869-F2D26D7DD9D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" y="1"/>
            <a:ext cx="4133221" cy="3548529"/>
          </a:xfrm>
          <a:custGeom>
            <a:avLst/>
            <a:gdLst>
              <a:gd name="connsiteX0" fmla="*/ 0 w 4133221"/>
              <a:gd name="connsiteY0" fmla="*/ 0 h 3548529"/>
              <a:gd name="connsiteX1" fmla="*/ 3798429 w 4133221"/>
              <a:gd name="connsiteY1" fmla="*/ 0 h 3548529"/>
              <a:gd name="connsiteX2" fmla="*/ 3850140 w 4133221"/>
              <a:gd name="connsiteY2" fmla="*/ 85119 h 3548529"/>
              <a:gd name="connsiteX3" fmla="*/ 4133221 w 4133221"/>
              <a:gd name="connsiteY3" fmla="*/ 1203093 h 3548529"/>
              <a:gd name="connsiteX4" fmla="*/ 1787785 w 4133221"/>
              <a:gd name="connsiteY4" fmla="*/ 3548529 h 3548529"/>
              <a:gd name="connsiteX5" fmla="*/ 129311 w 4133221"/>
              <a:gd name="connsiteY5" fmla="*/ 2861567 h 3548529"/>
              <a:gd name="connsiteX6" fmla="*/ 0 w 4133221"/>
              <a:gd name="connsiteY6" fmla="*/ 2719289 h 3548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33221" h="3548529">
                <a:moveTo>
                  <a:pt x="0" y="0"/>
                </a:moveTo>
                <a:lnTo>
                  <a:pt x="3798429" y="0"/>
                </a:lnTo>
                <a:lnTo>
                  <a:pt x="3850140" y="85119"/>
                </a:lnTo>
                <a:cubicBezTo>
                  <a:pt x="4030674" y="417451"/>
                  <a:pt x="4133221" y="798296"/>
                  <a:pt x="4133221" y="1203093"/>
                </a:cubicBezTo>
                <a:cubicBezTo>
                  <a:pt x="4133221" y="2498442"/>
                  <a:pt x="3083134" y="3548529"/>
                  <a:pt x="1787785" y="3548529"/>
                </a:cubicBezTo>
                <a:cubicBezTo>
                  <a:pt x="1140111" y="3548529"/>
                  <a:pt x="553752" y="3286007"/>
                  <a:pt x="129311" y="2861567"/>
                </a:cubicBezTo>
                <a:lnTo>
                  <a:pt x="0" y="2719289"/>
                </a:ln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2" name="Freeform: Shape 36">
            <a:extLst>
              <a:ext uri="{FF2B5EF4-FFF2-40B4-BE49-F238E27FC236}">
                <a16:creationId xmlns:a16="http://schemas.microsoft.com/office/drawing/2014/main" xmlns="" id="{2141F1CC-6A53-4BCF-9127-AABB52E2497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3801" y="3842187"/>
            <a:ext cx="3321156" cy="3015812"/>
          </a:xfrm>
          <a:custGeom>
            <a:avLst/>
            <a:gdLst>
              <a:gd name="connsiteX0" fmla="*/ 1359768 w 3321156"/>
              <a:gd name="connsiteY0" fmla="*/ 0 h 3015812"/>
              <a:gd name="connsiteX1" fmla="*/ 3321156 w 3321156"/>
              <a:gd name="connsiteY1" fmla="*/ 1961388 h 3015812"/>
              <a:gd name="connsiteX2" fmla="*/ 3084427 w 3321156"/>
              <a:gd name="connsiteY2" fmla="*/ 2896302 h 3015812"/>
              <a:gd name="connsiteX3" fmla="*/ 3011823 w 3321156"/>
              <a:gd name="connsiteY3" fmla="*/ 3015812 h 3015812"/>
              <a:gd name="connsiteX4" fmla="*/ 0 w 3321156"/>
              <a:gd name="connsiteY4" fmla="*/ 3015812 h 3015812"/>
              <a:gd name="connsiteX5" fmla="*/ 0 w 3321156"/>
              <a:gd name="connsiteY5" fmla="*/ 549808 h 3015812"/>
              <a:gd name="connsiteX6" fmla="*/ 112143 w 3321156"/>
              <a:gd name="connsiteY6" fmla="*/ 447886 h 3015812"/>
              <a:gd name="connsiteX7" fmla="*/ 1359768 w 3321156"/>
              <a:gd name="connsiteY7" fmla="*/ 0 h 3015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21156" h="3015812">
                <a:moveTo>
                  <a:pt x="1359768" y="0"/>
                </a:moveTo>
                <a:cubicBezTo>
                  <a:pt x="2443013" y="0"/>
                  <a:pt x="3321156" y="878143"/>
                  <a:pt x="3321156" y="1961388"/>
                </a:cubicBezTo>
                <a:cubicBezTo>
                  <a:pt x="3321156" y="2299902"/>
                  <a:pt x="3235400" y="2618387"/>
                  <a:pt x="3084427" y="2896302"/>
                </a:cubicBezTo>
                <a:lnTo>
                  <a:pt x="3011823" y="3015812"/>
                </a:lnTo>
                <a:lnTo>
                  <a:pt x="0" y="3015812"/>
                </a:lnTo>
                <a:lnTo>
                  <a:pt x="0" y="549808"/>
                </a:lnTo>
                <a:lnTo>
                  <a:pt x="112143" y="447886"/>
                </a:lnTo>
                <a:cubicBezTo>
                  <a:pt x="451187" y="168082"/>
                  <a:pt x="885848" y="0"/>
                  <a:pt x="1359768" y="0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Oval 38">
            <a:extLst>
              <a:ext uri="{FF2B5EF4-FFF2-40B4-BE49-F238E27FC236}">
                <a16:creationId xmlns:a16="http://schemas.microsoft.com/office/drawing/2014/main" xmlns="" id="{561B2B49-7142-4CA8-A929-4671548E6A5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3394530" y="2496668"/>
            <a:ext cx="3118104" cy="3118104"/>
          </a:xfrm>
          <a:prstGeom prst="ellipse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Рисунок 5" descr="Изображение выглядит как внутренний, прилавок, кухонный прибор&#10;&#10;Автоматически созданное описание">
            <a:extLst>
              <a:ext uri="{FF2B5EF4-FFF2-40B4-BE49-F238E27FC236}">
                <a16:creationId xmlns:a16="http://schemas.microsoft.com/office/drawing/2014/main" xmlns="" id="{5F92B938-18A9-6D11-5E5B-2D73704711F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11182" r="13815" b="-4"/>
          <a:stretch/>
        </p:blipFill>
        <p:spPr>
          <a:xfrm>
            <a:off x="3559122" y="2661260"/>
            <a:ext cx="2788920" cy="2788920"/>
          </a:xfrm>
          <a:custGeom>
            <a:avLst/>
            <a:gdLst/>
            <a:ahLst/>
            <a:cxnLst/>
            <a:rect l="l" t="t" r="r" b="b"/>
            <a:pathLst>
              <a:path w="2880360" h="2880360">
                <a:moveTo>
                  <a:pt x="1440180" y="0"/>
                </a:moveTo>
                <a:cubicBezTo>
                  <a:pt x="2235569" y="0"/>
                  <a:pt x="2880360" y="644791"/>
                  <a:pt x="2880360" y="1440180"/>
                </a:cubicBezTo>
                <a:cubicBezTo>
                  <a:pt x="2880360" y="2235569"/>
                  <a:pt x="2235569" y="2880360"/>
                  <a:pt x="1440180" y="2880360"/>
                </a:cubicBezTo>
                <a:cubicBezTo>
                  <a:pt x="644791" y="2880360"/>
                  <a:pt x="0" y="2235569"/>
                  <a:pt x="0" y="1440180"/>
                </a:cubicBezTo>
                <a:cubicBezTo>
                  <a:pt x="0" y="644791"/>
                  <a:pt x="644791" y="0"/>
                  <a:pt x="1440180" y="0"/>
                </a:cubicBezTo>
                <a:close/>
              </a:path>
            </a:pathLst>
          </a:custGeom>
        </p:spPr>
      </p:pic>
      <p:pic>
        <p:nvPicPr>
          <p:cNvPr id="12" name="Рисунок 12" descr="Изображение выглядит как внутренний, прилавок, синий, миксер&#10;&#10;Автоматически созданное описание">
            <a:extLst>
              <a:ext uri="{FF2B5EF4-FFF2-40B4-BE49-F238E27FC236}">
                <a16:creationId xmlns:a16="http://schemas.microsoft.com/office/drawing/2014/main" xmlns="" id="{CD2D68E7-F8A6-EF64-24DA-957F8C5A0FD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6017" r="6025" b="4"/>
          <a:stretch/>
        </p:blipFill>
        <p:spPr>
          <a:xfrm>
            <a:off x="20" y="10"/>
            <a:ext cx="3967953" cy="3383270"/>
          </a:xfrm>
          <a:custGeom>
            <a:avLst/>
            <a:gdLst/>
            <a:ahLst/>
            <a:cxnLst/>
            <a:rect l="l" t="t" r="r" b="b"/>
            <a:pathLst>
              <a:path w="3967973" h="3383280">
                <a:moveTo>
                  <a:pt x="0" y="0"/>
                </a:moveTo>
                <a:lnTo>
                  <a:pt x="3605273" y="0"/>
                </a:lnTo>
                <a:lnTo>
                  <a:pt x="3704836" y="163887"/>
                </a:lnTo>
                <a:cubicBezTo>
                  <a:pt x="3872651" y="472804"/>
                  <a:pt x="3967973" y="826817"/>
                  <a:pt x="3967973" y="1203093"/>
                </a:cubicBezTo>
                <a:cubicBezTo>
                  <a:pt x="3967973" y="2407177"/>
                  <a:pt x="2991870" y="3383280"/>
                  <a:pt x="1787786" y="3383280"/>
                </a:cubicBezTo>
                <a:cubicBezTo>
                  <a:pt x="1110489" y="3383280"/>
                  <a:pt x="505326" y="3074435"/>
                  <a:pt x="105448" y="2589894"/>
                </a:cubicBezTo>
                <a:lnTo>
                  <a:pt x="0" y="2448881"/>
                </a:lnTo>
                <a:close/>
              </a:path>
            </a:pathLst>
          </a:custGeom>
        </p:spPr>
      </p:pic>
      <p:pic>
        <p:nvPicPr>
          <p:cNvPr id="6" name="Рисунок 6" descr="Изображение выглядит как стена, внутренний, прилавок, загроможденный&#10;&#10;Автоматически созданное описание">
            <a:extLst>
              <a:ext uri="{FF2B5EF4-FFF2-40B4-BE49-F238E27FC236}">
                <a16:creationId xmlns:a16="http://schemas.microsoft.com/office/drawing/2014/main" xmlns="" id="{3537BBDB-0CFE-CB37-C1A8-DBF4212B897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/>
          <a:srcRect t="20432" r="1" b="11803"/>
          <a:stretch/>
        </p:blipFill>
        <p:spPr>
          <a:xfrm>
            <a:off x="4825" y="4007260"/>
            <a:ext cx="3155071" cy="2850749"/>
          </a:xfrm>
          <a:custGeom>
            <a:avLst/>
            <a:gdLst/>
            <a:ahLst/>
            <a:cxnLst/>
            <a:rect l="l" t="t" r="r" b="b"/>
            <a:pathLst>
              <a:path w="3155071" h="2850749">
                <a:moveTo>
                  <a:pt x="1358746" y="0"/>
                </a:moveTo>
                <a:cubicBezTo>
                  <a:pt x="2350829" y="0"/>
                  <a:pt x="3155071" y="804242"/>
                  <a:pt x="3155071" y="1796325"/>
                </a:cubicBezTo>
                <a:cubicBezTo>
                  <a:pt x="3155071" y="2168356"/>
                  <a:pt x="3041975" y="2513972"/>
                  <a:pt x="2848287" y="2800668"/>
                </a:cubicBezTo>
                <a:lnTo>
                  <a:pt x="2810837" y="2850749"/>
                </a:lnTo>
                <a:lnTo>
                  <a:pt x="0" y="2850749"/>
                </a:lnTo>
                <a:lnTo>
                  <a:pt x="0" y="623564"/>
                </a:lnTo>
                <a:lnTo>
                  <a:pt x="88552" y="526132"/>
                </a:lnTo>
                <a:cubicBezTo>
                  <a:pt x="413623" y="201061"/>
                  <a:pt x="862705" y="0"/>
                  <a:pt x="1358746" y="0"/>
                </a:cubicBezTo>
                <a:close/>
              </a:path>
            </a:pathLst>
          </a:custGeo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0B63A05-54B8-58AF-87AE-F4B2E39BFF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40296" y="2871982"/>
            <a:ext cx="4668256" cy="3181684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z="1800" dirty="0">
                <a:ea typeface="Calibri"/>
                <a:cs typeface="Calibri"/>
              </a:rPr>
              <a:t>После проводим экстракцию и сливаем воду и органическую фазу.</a:t>
            </a:r>
            <a:endParaRPr lang="ru-RU" sz="1800" dirty="0">
              <a:cs typeface="Calibri"/>
            </a:endParaRPr>
          </a:p>
          <a:p>
            <a:r>
              <a:rPr lang="ru-RU" sz="1800" dirty="0">
                <a:cs typeface="Calibri"/>
              </a:rPr>
              <a:t>Сливаем смесь изопропилового спирта и воду .Добавляем в органическую фазу 15 мл этилацетата и сушат безводным сульфатом натрия и </a:t>
            </a:r>
            <a:r>
              <a:rPr lang="ru-RU" sz="1800" dirty="0" err="1">
                <a:cs typeface="Calibri"/>
              </a:rPr>
              <a:t>фильтруем.</a:t>
            </a:r>
            <a:r>
              <a:rPr lang="ru-RU" sz="1800" dirty="0" err="1">
                <a:ea typeface="+mn-lt"/>
                <a:cs typeface="+mn-lt"/>
              </a:rPr>
              <a:t>После</a:t>
            </a:r>
            <a:r>
              <a:rPr lang="ru-RU" sz="1800" dirty="0">
                <a:ea typeface="+mn-lt"/>
                <a:cs typeface="+mn-lt"/>
              </a:rPr>
              <a:t> упаривания получали сложноэфирное производное </a:t>
            </a:r>
            <a:r>
              <a:rPr lang="ru-RU" sz="1800" dirty="0">
                <a:cs typeface="Calibri"/>
              </a:rPr>
              <a:t> 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0670515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368</Words>
  <Application>Microsoft Office PowerPoint</Application>
  <PresentationFormat>Произвольный</PresentationFormat>
  <Paragraphs>62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Office Theme</vt:lpstr>
      <vt:lpstr>МБОУ ДОД  ЦРТДиЮ Федеральное государственное бюджетное учреждение высшего образования  &lt;&lt;МИРЭА -Российский  технологический университет&gt;&gt;  Детский технопарк  &lt;&lt;Альтаир &gt;&gt;</vt:lpstr>
      <vt:lpstr>Задача проекта</vt:lpstr>
      <vt:lpstr>Цель работы:получение коньюгатов кофейной кислоты</vt:lpstr>
      <vt:lpstr>Кофейная кислота</vt:lpstr>
      <vt:lpstr>Материалы и оборудорование</vt:lpstr>
      <vt:lpstr>Методика получения </vt:lpstr>
      <vt:lpstr>Этап1:Термическая обработка смеси обратным холодильником</vt:lpstr>
      <vt:lpstr>Этап2:После кипячения раствора проводим удаление спирта при пониженном давлении и фильтруем с помощью насоса</vt:lpstr>
      <vt:lpstr>Этап3:Проводим экстракцию полученного раствора </vt:lpstr>
      <vt:lpstr>ТСХ анализ</vt:lpstr>
      <vt:lpstr>Результаты работы: </vt:lpstr>
      <vt:lpstr>Слайд 12</vt:lpstr>
      <vt:lpstr> 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/>
  <cp:lastModifiedBy>Вера</cp:lastModifiedBy>
  <cp:revision>418</cp:revision>
  <dcterms:created xsi:type="dcterms:W3CDTF">2022-10-20T17:46:26Z</dcterms:created>
  <dcterms:modified xsi:type="dcterms:W3CDTF">2023-10-13T08:55:22Z</dcterms:modified>
</cp:coreProperties>
</file>