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-35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10/20/2023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10/20/2023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10/20/2023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10/20/2023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10/20/2023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8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10.jpeg"/><Relationship Id="rId4" Type="http://schemas.openxmlformats.org/officeDocument/2006/relationships/hyperlink" Target="https://smotrim.ru/article/2591752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38E6AFE-299E-47CB-AFD8-70F0BF5ED8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4422" y="1007535"/>
            <a:ext cx="7951696" cy="4747805"/>
          </a:xfrm>
        </p:spPr>
        <p:txBody>
          <a:bodyPr>
            <a:normAutofit fontScale="90000"/>
          </a:bodyPr>
          <a:lstStyle/>
          <a:p>
            <a:pPr algn="l"/>
            <a:r>
              <a:rPr lang="ru-RU" sz="2800" b="1" dirty="0">
                <a:latin typeface="Times New Roman" panose="02020603050405020304" pitchFamily="18" charset="0"/>
              </a:rPr>
              <a:t>Презентация к реферату</a:t>
            </a:r>
            <a:br>
              <a:rPr lang="ru-RU" sz="2800" b="1" dirty="0">
                <a:latin typeface="Times New Roman" panose="02020603050405020304" pitchFamily="18" charset="0"/>
              </a:rPr>
            </a:b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тему «Колонизация Марса.</a:t>
            </a:r>
            <a:b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Плюсы и минусы»</a:t>
            </a:r>
            <a:b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Ученика </a:t>
            </a: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6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«Б» класса</a:t>
            </a:r>
            <a:b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Солодилова Никиты Денисовича</a:t>
            </a:r>
            <a:b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МОУ «Первомайская СОШ»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Московская область, Истринский район, поселок Первомайский</a:t>
            </a:r>
            <a:b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Преподаватель: Елагина Елена Борисовна</a:t>
            </a:r>
            <a:b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2023 год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80342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EF80B89-D1D6-4372-9051-404C91C4E1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/>
              <a:t>Успехи учёных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="" xmlns:a16="http://schemas.microsoft.com/office/drawing/2014/main" id="{786634D6-D637-4AFE-9339-944E5F085D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2" y="2268071"/>
            <a:ext cx="5266764" cy="3980329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/>
              <a:t>Колонии лишайников и бактерий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На поверхности Марса получили кислород</a:t>
            </a:r>
          </a:p>
          <a:p>
            <a:pPr marL="0" indent="0">
              <a:buNone/>
            </a:pPr>
            <a:r>
              <a:rPr lang="ru-RU" dirty="0"/>
              <a:t>(проект 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MOXIE) </a:t>
            </a:r>
          </a:p>
          <a:p>
            <a:pPr marL="0" indent="0">
              <a:buNone/>
            </a:pP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Магнитное поле благодаря Фобосу</a:t>
            </a:r>
          </a:p>
          <a:p>
            <a:pPr marL="0" indent="0">
              <a:buNone/>
            </a:pP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Строительные материалы </a:t>
            </a:r>
          </a:p>
          <a:p>
            <a:pPr marL="0" indent="0">
              <a:buNone/>
            </a:pP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Рисунок 5">
            <a:hlinkClick r:id="rId4" tgtFrame="&quot;_blank&quot;"/>
            <a:extLst>
              <a:ext uri="{FF2B5EF4-FFF2-40B4-BE49-F238E27FC236}">
                <a16:creationId xmlns="" xmlns:a16="http://schemas.microsoft.com/office/drawing/2014/main" id="{0B7E3400-2B96-4342-B6F5-2BF62FBF797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047" y="2268071"/>
            <a:ext cx="6507064" cy="36614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261875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EF80B89-D1D6-4372-9051-404C91C4E1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/>
              <a:t>Колонии на марсе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="" xmlns:a16="http://schemas.microsoft.com/office/drawing/2014/main" id="{786634D6-D637-4AFE-9339-944E5F085D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2" y="2268072"/>
            <a:ext cx="4567516" cy="762000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14400" dirty="0"/>
              <a:t>Подземные колонии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" name="Рисунок 6" descr="Как будут выглядеть первые колонии на Марсе">
            <a:extLst>
              <a:ext uri="{FF2B5EF4-FFF2-40B4-BE49-F238E27FC236}">
                <a16:creationId xmlns="" xmlns:a16="http://schemas.microsoft.com/office/drawing/2014/main" id="{2DFB80C6-EA6C-4296-8A37-9480707E3F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644" y="2886636"/>
            <a:ext cx="6405227" cy="35659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574448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0BC4E07-3865-40E5-9084-6A381090EE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Космические корабли для полёта на марс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C09453F-67D2-4DCE-ADFB-5B22505468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1" y="2142067"/>
            <a:ext cx="4298575" cy="3944968"/>
          </a:xfrm>
        </p:spPr>
        <p:txBody>
          <a:bodyPr/>
          <a:lstStyle/>
          <a:p>
            <a:pPr marL="0" indent="0">
              <a:buNone/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Минимум 6000 тонн, высота больше 100 метров</a:t>
            </a:r>
          </a:p>
          <a:p>
            <a:pPr marL="0" indent="0">
              <a:buNone/>
            </a:pP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Атомный двигатель более мощный, компактный и экономичный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EBA17F85-64B4-4264-8746-784292A36B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1513" y="1891553"/>
            <a:ext cx="5360670" cy="4724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827001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0BC4E07-3865-40E5-9084-6A381090EE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Заключение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C09453F-67D2-4DCE-ADFB-5B22505468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1" y="2142067"/>
            <a:ext cx="9991164" cy="1286933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 читаю, что колонизация Марса всё-таки случится</a:t>
            </a:r>
            <a:endParaRPr lang="ru-RU" dirty="0"/>
          </a:p>
        </p:txBody>
      </p:sp>
      <p:pic>
        <p:nvPicPr>
          <p:cNvPr id="4098" name="Picture 2" descr="Слайд спасибо за внимание!">
            <a:extLst>
              <a:ext uri="{FF2B5EF4-FFF2-40B4-BE49-F238E27FC236}">
                <a16:creationId xmlns="" xmlns:a16="http://schemas.microsoft.com/office/drawing/2014/main" id="{FA065CB6-1E0A-4478-A4C9-28425F2CA1D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21"/>
          <a:stretch/>
        </p:blipFill>
        <p:spPr bwMode="auto">
          <a:xfrm>
            <a:off x="3469342" y="3505200"/>
            <a:ext cx="4930587" cy="3065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47480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5557" y="979715"/>
            <a:ext cx="11029950" cy="4811486"/>
          </a:xfrm>
        </p:spPr>
        <p:txBody>
          <a:bodyPr/>
          <a:lstStyle/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b="1" dirty="0">
                <a:latin typeface="Times New Roman"/>
                <a:ea typeface="Calibri"/>
                <a:cs typeface="Times New Roman"/>
              </a:rPr>
              <a:t>Цель: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 изучить проблему колонизации Марса.</a:t>
            </a:r>
            <a:endParaRPr lang="ru-RU" dirty="0">
              <a:ea typeface="Calibri"/>
              <a:cs typeface="Times New Roman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b="1" dirty="0">
                <a:latin typeface="Times New Roman"/>
                <a:ea typeface="Calibri"/>
                <a:cs typeface="Times New Roman"/>
              </a:rPr>
              <a:t>Задачи: </a:t>
            </a:r>
            <a:endParaRPr lang="ru-RU" dirty="0">
              <a:ea typeface="Calibri"/>
              <a:cs typeface="Times New Roman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1. Ознакомиться с литературой и различными интернет источниками о данной проблеме.</a:t>
            </a:r>
            <a:endParaRPr lang="ru-RU" dirty="0">
              <a:ea typeface="Calibri"/>
              <a:cs typeface="Times New Roman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2. Рассмотреть причины колонизации Марса.</a:t>
            </a:r>
            <a:endParaRPr lang="ru-RU" dirty="0">
              <a:ea typeface="Calibri"/>
              <a:cs typeface="Times New Roman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 3. Выявить факторы, которые способны помешать созданию колоний.</a:t>
            </a:r>
            <a:endParaRPr lang="ru-RU" dirty="0">
              <a:ea typeface="Calibri"/>
              <a:cs typeface="Times New Roman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4. Узнать способы изменения климата планеты.</a:t>
            </a:r>
            <a:endParaRPr lang="ru-RU" dirty="0">
              <a:ea typeface="Calibri"/>
              <a:cs typeface="Times New Roman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5. Изучить риски для здоровья космонавтов.</a:t>
            </a:r>
            <a:endParaRPr lang="ru-RU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8649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EF80B89-D1D6-4372-9051-404C91C4E1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/>
              <a:t>Введение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7E34AE3-9A20-4164-85FA-2FD41D93E4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1" y="2142067"/>
            <a:ext cx="3977639" cy="3801533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я решил выбрать эту  тему?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Общие факты о Марсе и его спутниках.</a:t>
            </a:r>
          </a:p>
        </p:txBody>
      </p:sp>
      <p:pic>
        <p:nvPicPr>
          <p:cNvPr id="4" name="Рисунок 3" descr="интересные факты про Марс для детей">
            <a:extLst>
              <a:ext uri="{FF2B5EF4-FFF2-40B4-BE49-F238E27FC236}">
                <a16:creationId xmlns="" xmlns:a16="http://schemas.microsoft.com/office/drawing/2014/main" id="{6DC6C973-CE31-420C-937B-1F539CAF7D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3360" y="2008294"/>
            <a:ext cx="6585367" cy="43900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968037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EF80B89-D1D6-4372-9051-404C91C4E1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/>
              <a:t>Почему выбрали марс?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7E34AE3-9A20-4164-85FA-2FD41D93E4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215" y="2065867"/>
            <a:ext cx="4163569" cy="3379893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Характеристики Марса, которые облегчат его колонизацию.</a:t>
            </a:r>
          </a:p>
          <a:p>
            <a:pPr marL="0" indent="0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сутки составляют 24 часа 39 минут</a:t>
            </a:r>
          </a:p>
          <a:p>
            <a:pPr marL="0" indent="0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Наклон оси Марса к плоскости 25,19°, а земной — 23,44°</a:t>
            </a:r>
          </a:p>
          <a:p>
            <a:pPr marL="0" indent="0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Плотность атмосферы Марса 0,7% земной</a:t>
            </a:r>
          </a:p>
          <a:p>
            <a:pPr marL="0" indent="0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Грунт Марса </a:t>
            </a:r>
          </a:p>
          <a:p>
            <a:pPr marL="0" indent="0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Полезные спутники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443E3678-BED5-42BF-89CB-31AC067EE2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1145" y="2176041"/>
            <a:ext cx="6751060" cy="38053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318326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EF80B89-D1D6-4372-9051-404C91C4E1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6600" dirty="0"/>
              <a:t>Доводы против колонизации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7E34AE3-9A20-4164-85FA-2FD41D93E4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215" y="2065867"/>
            <a:ext cx="10396550" cy="3967380"/>
          </a:xfrm>
        </p:spPr>
        <p:txBody>
          <a:bodyPr>
            <a:noAutofit/>
          </a:bodyPr>
          <a:lstStyle/>
          <a:p>
            <a:pPr marL="342900" indent="-342900">
              <a:buAutoNum type="arabicPeriod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Сначала нужно навести порядок на Земле</a:t>
            </a:r>
          </a:p>
          <a:p>
            <a:pPr marL="342900" indent="-342900">
              <a:buAutoNum type="arabicPeriod" startAt="2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Потребуется множество ресурсов</a:t>
            </a:r>
          </a:p>
          <a:p>
            <a:pPr marL="342900" indent="-342900">
              <a:buAutoNum type="arabicPeriod" startAt="3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не решит проблемы перенаселённой Земли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На Земле ещё есть слабозаселённые места</a:t>
            </a:r>
          </a:p>
          <a:p>
            <a:pPr marL="0" indent="0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1171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EF80B89-D1D6-4372-9051-404C91C4E1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6600" dirty="0"/>
              <a:t>Факторы, мешающие колонизации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="" xmlns:a16="http://schemas.microsoft.com/office/drawing/2014/main" id="{786634D6-D637-4AFE-9339-944E5F085D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2" y="2268071"/>
            <a:ext cx="5266764" cy="3980329"/>
          </a:xfrm>
        </p:spPr>
        <p:txBody>
          <a:bodyPr>
            <a:normAutofit/>
          </a:bodyPr>
          <a:lstStyle/>
          <a:p>
            <a:pPr marL="342900" indent="-342900">
              <a:buAutoNum type="arabicPeriod"/>
            </a:pPr>
            <a:r>
              <a:rPr lang="ru-RU" dirty="0"/>
              <a:t>Солнечная радиация</a:t>
            </a:r>
          </a:p>
          <a:p>
            <a:pPr marL="342900" indent="-342900">
              <a:buAutoNum type="arabicPeriod" startAt="2"/>
            </a:pPr>
            <a:r>
              <a:rPr lang="ru-RU" dirty="0"/>
              <a:t>Немалое расстояние от Земли</a:t>
            </a:r>
          </a:p>
          <a:p>
            <a:pPr marL="0" indent="0">
              <a:buNone/>
            </a:pPr>
            <a:r>
              <a:rPr lang="ru-RU" dirty="0"/>
              <a:t>3.  Автономное существование не менее чем 3 года</a:t>
            </a:r>
          </a:p>
          <a:p>
            <a:pPr marL="342900" indent="-342900">
              <a:buAutoNum type="arabicPeriod" startAt="4"/>
            </a:pPr>
            <a:r>
              <a:rPr lang="ru-RU" dirty="0"/>
              <a:t>Источник энергии</a:t>
            </a:r>
          </a:p>
          <a:p>
            <a:pPr marL="342900" indent="-342900">
              <a:buAutoNum type="arabicPeriod" startAt="5"/>
            </a:pPr>
            <a:r>
              <a:rPr lang="ru-RU" dirty="0"/>
              <a:t>Колебания температур</a:t>
            </a:r>
          </a:p>
          <a:p>
            <a:pPr marL="342900" indent="-342900">
              <a:buAutoNum type="arabicPeriod" startAt="6"/>
            </a:pPr>
            <a:r>
              <a:rPr lang="ru-RU" dirty="0"/>
              <a:t>Метеориты</a:t>
            </a:r>
          </a:p>
          <a:p>
            <a:pPr marL="342900" indent="-342900">
              <a:buAutoNum type="arabicPeriod" startAt="7"/>
            </a:pPr>
            <a:r>
              <a:rPr lang="ru-RU" dirty="0"/>
              <a:t>Низкое атмосферное давление</a:t>
            </a:r>
          </a:p>
          <a:p>
            <a:pPr marL="342900" indent="-342900">
              <a:buAutoNum type="arabicPeriod" startAt="8"/>
            </a:pPr>
            <a:r>
              <a:rPr lang="ru-RU" dirty="0"/>
              <a:t>Марсианская пыль</a:t>
            </a:r>
          </a:p>
          <a:p>
            <a:pPr marL="342900" indent="-342900">
              <a:buAutoNum type="arabicPeriod" startAt="9"/>
            </a:pPr>
            <a:r>
              <a:rPr lang="ru-RU" dirty="0"/>
              <a:t>Песчаные бури</a:t>
            </a:r>
          </a:p>
          <a:p>
            <a:pPr marL="0" indent="0">
              <a:buNone/>
            </a:pPr>
            <a:r>
              <a:rPr lang="ru-RU" dirty="0"/>
              <a:t>10.  Гипоксия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139513A3-C9FC-4EDE-9317-C3B5EF2E80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0190" y="2698376"/>
            <a:ext cx="5908633" cy="33303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775404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EF80B89-D1D6-4372-9051-404C91C4E1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6600" dirty="0"/>
              <a:t>Проблемы со здоровьем космонавтов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="" xmlns:a16="http://schemas.microsoft.com/office/drawing/2014/main" id="{786634D6-D637-4AFE-9339-944E5F085D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2" y="2268071"/>
            <a:ext cx="5266764" cy="3980329"/>
          </a:xfrm>
        </p:spPr>
        <p:txBody>
          <a:bodyPr>
            <a:normAutofit/>
          </a:bodyPr>
          <a:lstStyle/>
          <a:p>
            <a:pPr marL="342900" indent="-342900">
              <a:buAutoNum type="arabicPeriod"/>
            </a:pPr>
            <a:r>
              <a:rPr lang="ru-RU" dirty="0"/>
              <a:t>Адаптация к марсианской гравитации</a:t>
            </a:r>
          </a:p>
          <a:p>
            <a:pPr marL="342900" indent="-342900">
              <a:buAutoNum type="arabicPeriod" startAt="2"/>
            </a:pPr>
            <a:r>
              <a:rPr lang="ru-RU" dirty="0"/>
              <a:t>Проблемы с опорно-двигательным аппаратом </a:t>
            </a:r>
          </a:p>
          <a:p>
            <a:pPr marL="0" indent="0">
              <a:buNone/>
            </a:pPr>
            <a:r>
              <a:rPr lang="ru-RU" dirty="0"/>
              <a:t>и сердечно-сосудистой системой</a:t>
            </a:r>
          </a:p>
          <a:p>
            <a:pPr marL="0" indent="0">
              <a:buNone/>
            </a:pPr>
            <a:r>
              <a:rPr lang="ru-RU" dirty="0"/>
              <a:t>3.  Питание</a:t>
            </a:r>
          </a:p>
          <a:p>
            <a:pPr marL="342900" indent="-342900">
              <a:buAutoNum type="arabicPeriod" startAt="4"/>
            </a:pPr>
            <a:r>
              <a:rPr lang="ru-RU" dirty="0"/>
              <a:t>Сбой биологических часов</a:t>
            </a:r>
          </a:p>
          <a:p>
            <a:pPr marL="0" indent="0">
              <a:buNone/>
            </a:pPr>
            <a:r>
              <a:rPr lang="ru-RU" dirty="0"/>
              <a:t>5. Нагрузка на нервную систему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8" name="Picture 4" descr="Что делают космонавты в космосе?">
            <a:extLst>
              <a:ext uri="{FF2B5EF4-FFF2-40B4-BE49-F238E27FC236}">
                <a16:creationId xmlns="" xmlns:a16="http://schemas.microsoft.com/office/drawing/2014/main" id="{50437858-7CAE-4C45-B7CB-B94823B23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433356"/>
            <a:ext cx="5266764" cy="3944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1702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EF80B89-D1D6-4372-9051-404C91C4E1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/>
              <a:t>терраформирование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="" xmlns:a16="http://schemas.microsoft.com/office/drawing/2014/main" id="{786634D6-D637-4AFE-9339-944E5F085D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2" y="2268071"/>
            <a:ext cx="5266764" cy="3980329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Повысить атмосферное давление;</a:t>
            </a: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 Повысить температуры;</a:t>
            </a: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Создать озоновый слой для защиты от ультрафиолетовых излучений;</a:t>
            </a: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Создать биосферу;</a:t>
            </a: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Создать магнитное поле.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 descr="В NASA дали возможность узнать, как ваш голос звучит на Марсе">
            <a:extLst>
              <a:ext uri="{FF2B5EF4-FFF2-40B4-BE49-F238E27FC236}">
                <a16:creationId xmlns="" xmlns:a16="http://schemas.microsoft.com/office/drawing/2014/main" id="{95FCF97C-CD64-49CB-A5B3-28E2FEB066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2566" y="2362200"/>
            <a:ext cx="5688105" cy="3792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56025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EF80B89-D1D6-4372-9051-404C91C4E1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6600" dirty="0"/>
              <a:t>Как можно изменить Марс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="" xmlns:a16="http://schemas.microsoft.com/office/drawing/2014/main" id="{786634D6-D637-4AFE-9339-944E5F085D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2" y="2268071"/>
            <a:ext cx="5266764" cy="3980329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Бомбардировка поверхности</a:t>
            </a: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 Повышение концентрации парниковых газов</a:t>
            </a: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Подрыв шапок льда</a:t>
            </a: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Кольца из сверхпроводников</a:t>
            </a: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Заселение архебактериями</a:t>
            </a: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6. Производство кислорода  	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3078" name="Picture 6" descr="Марс - красная планета">
            <a:extLst>
              <a:ext uri="{FF2B5EF4-FFF2-40B4-BE49-F238E27FC236}">
                <a16:creationId xmlns="" xmlns:a16="http://schemas.microsoft.com/office/drawing/2014/main" id="{4F98DEEB-319C-4BB9-88D9-80E2F59A8A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6553" y="2325305"/>
            <a:ext cx="5744835" cy="4193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46191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ебесная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elestial" id="{C4BB2A3D-0E93-4C5F-B0D2-9D3FCE089CC5}" vid="{42E5908D-19A2-46FD-89FA-638B126129EF}"/>
    </a:ext>
  </a:extLst>
</a:theme>
</file>

<file path=ppt/theme/themeOverride1.xml><?xml version="1.0" encoding="utf-8"?>
<a:themeOverride xmlns:a="http://schemas.openxmlformats.org/drawingml/2006/main">
  <a:clrScheme name="Celestial">
    <a:dk1>
      <a:sysClr val="windowText" lastClr="000000"/>
    </a:dk1>
    <a:lt1>
      <a:sysClr val="window" lastClr="FFFFFF"/>
    </a:lt1>
    <a:dk2>
      <a:srgbClr val="18276C"/>
    </a:dk2>
    <a:lt2>
      <a:srgbClr val="EBEBEB"/>
    </a:lt2>
    <a:accent1>
      <a:srgbClr val="AC3EC1"/>
    </a:accent1>
    <a:accent2>
      <a:srgbClr val="477BD1"/>
    </a:accent2>
    <a:accent3>
      <a:srgbClr val="46B298"/>
    </a:accent3>
    <a:accent4>
      <a:srgbClr val="90BA4C"/>
    </a:accent4>
    <a:accent5>
      <a:srgbClr val="DD9D31"/>
    </a:accent5>
    <a:accent6>
      <a:srgbClr val="E25247"/>
    </a:accent6>
    <a:hlink>
      <a:srgbClr val="C573D2"/>
    </a:hlink>
    <a:folHlink>
      <a:srgbClr val="CCAEE8"/>
    </a:folHlink>
  </a:clrScheme>
</a:themeOverride>
</file>

<file path=ppt/theme/themeOverride2.xml><?xml version="1.0" encoding="utf-8"?>
<a:themeOverride xmlns:a="http://schemas.openxmlformats.org/drawingml/2006/main">
  <a:clrScheme name="Celestial">
    <a:dk1>
      <a:sysClr val="windowText" lastClr="000000"/>
    </a:dk1>
    <a:lt1>
      <a:sysClr val="window" lastClr="FFFFFF"/>
    </a:lt1>
    <a:dk2>
      <a:srgbClr val="18276C"/>
    </a:dk2>
    <a:lt2>
      <a:srgbClr val="EBEBEB"/>
    </a:lt2>
    <a:accent1>
      <a:srgbClr val="AC3EC1"/>
    </a:accent1>
    <a:accent2>
      <a:srgbClr val="477BD1"/>
    </a:accent2>
    <a:accent3>
      <a:srgbClr val="46B298"/>
    </a:accent3>
    <a:accent4>
      <a:srgbClr val="90BA4C"/>
    </a:accent4>
    <a:accent5>
      <a:srgbClr val="DD9D31"/>
    </a:accent5>
    <a:accent6>
      <a:srgbClr val="E25247"/>
    </a:accent6>
    <a:hlink>
      <a:srgbClr val="C573D2"/>
    </a:hlink>
    <a:folHlink>
      <a:srgbClr val="CCAEE8"/>
    </a:folHlink>
  </a:clrScheme>
</a:themeOverride>
</file>

<file path=ppt/theme/themeOverride3.xml><?xml version="1.0" encoding="utf-8"?>
<a:themeOverride xmlns:a="http://schemas.openxmlformats.org/drawingml/2006/main">
  <a:clrScheme name="Celestial">
    <a:dk1>
      <a:sysClr val="windowText" lastClr="000000"/>
    </a:dk1>
    <a:lt1>
      <a:sysClr val="window" lastClr="FFFFFF"/>
    </a:lt1>
    <a:dk2>
      <a:srgbClr val="18276C"/>
    </a:dk2>
    <a:lt2>
      <a:srgbClr val="EBEBEB"/>
    </a:lt2>
    <a:accent1>
      <a:srgbClr val="AC3EC1"/>
    </a:accent1>
    <a:accent2>
      <a:srgbClr val="477BD1"/>
    </a:accent2>
    <a:accent3>
      <a:srgbClr val="46B298"/>
    </a:accent3>
    <a:accent4>
      <a:srgbClr val="90BA4C"/>
    </a:accent4>
    <a:accent5>
      <a:srgbClr val="DD9D31"/>
    </a:accent5>
    <a:accent6>
      <a:srgbClr val="E25247"/>
    </a:accent6>
    <a:hlink>
      <a:srgbClr val="C573D2"/>
    </a:hlink>
    <a:folHlink>
      <a:srgbClr val="CCAEE8"/>
    </a:folHlink>
  </a:clrScheme>
</a:themeOverride>
</file>

<file path=ppt/theme/themeOverride4.xml><?xml version="1.0" encoding="utf-8"?>
<a:themeOverride xmlns:a="http://schemas.openxmlformats.org/drawingml/2006/main">
  <a:clrScheme name="Celestial">
    <a:dk1>
      <a:sysClr val="windowText" lastClr="000000"/>
    </a:dk1>
    <a:lt1>
      <a:sysClr val="window" lastClr="FFFFFF"/>
    </a:lt1>
    <a:dk2>
      <a:srgbClr val="18276C"/>
    </a:dk2>
    <a:lt2>
      <a:srgbClr val="EBEBEB"/>
    </a:lt2>
    <a:accent1>
      <a:srgbClr val="AC3EC1"/>
    </a:accent1>
    <a:accent2>
      <a:srgbClr val="477BD1"/>
    </a:accent2>
    <a:accent3>
      <a:srgbClr val="46B298"/>
    </a:accent3>
    <a:accent4>
      <a:srgbClr val="90BA4C"/>
    </a:accent4>
    <a:accent5>
      <a:srgbClr val="DD9D31"/>
    </a:accent5>
    <a:accent6>
      <a:srgbClr val="E25247"/>
    </a:accent6>
    <a:hlink>
      <a:srgbClr val="C573D2"/>
    </a:hlink>
    <a:folHlink>
      <a:srgbClr val="CCAE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146</TotalTime>
  <Words>292</Words>
  <Application>Microsoft Office PowerPoint</Application>
  <PresentationFormat>Произвольный</PresentationFormat>
  <Paragraphs>84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Небесная</vt:lpstr>
      <vt:lpstr>Презентация к реферату на тему «Колонизация Марса. Плюсы и минусы» Ученика 6 «Б» класса Солодилова Никиты Денисовича МОУ «Первомайская СОШ» Московская область, Истринский район, поселок Первомайский Преподаватель: Елагина Елена Борисовна 2023 год </vt:lpstr>
      <vt:lpstr>Презентация PowerPoint</vt:lpstr>
      <vt:lpstr>Введение</vt:lpstr>
      <vt:lpstr>Почему выбрали марс?</vt:lpstr>
      <vt:lpstr>Доводы против колонизации</vt:lpstr>
      <vt:lpstr>Факторы, мешающие колонизации</vt:lpstr>
      <vt:lpstr>Проблемы со здоровьем космонавтов</vt:lpstr>
      <vt:lpstr>терраформирование</vt:lpstr>
      <vt:lpstr>Как можно изменить Марс</vt:lpstr>
      <vt:lpstr>Успехи учёных</vt:lpstr>
      <vt:lpstr>Колонии на марсе</vt:lpstr>
      <vt:lpstr>Космические корабли для полёта на марс</vt:lpstr>
      <vt:lpstr>Заключение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 реферату на тему «Колонизация Марса. Плюсы и минусы» Ученика 5 «Б» класса Солодилова Никиты Денисовича Первомайской СОШ Московская область, Истринский район, поселок Первомайский Преподаватель: Елагина Елена Борисовна 2023 год </dc:title>
  <dc:creator>Денис Солодилов</dc:creator>
  <cp:lastModifiedBy>Super</cp:lastModifiedBy>
  <cp:revision>18</cp:revision>
  <dcterms:created xsi:type="dcterms:W3CDTF">2023-04-16T09:34:49Z</dcterms:created>
  <dcterms:modified xsi:type="dcterms:W3CDTF">2023-10-20T11:51:38Z</dcterms:modified>
</cp:coreProperties>
</file>