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64" r:id="rId4"/>
    <p:sldId id="259" r:id="rId5"/>
    <p:sldId id="260" r:id="rId6"/>
    <p:sldId id="263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ABDBC-DB92-429D-B977-BEEF72253EAF}" type="datetimeFigureOut">
              <a:rPr lang="ru-RU" smtClean="0"/>
              <a:pPr/>
              <a:t>16.12.2023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66D4-8DD8-40A9-A88C-C83C738878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ABDBC-DB92-429D-B977-BEEF72253EAF}" type="datetimeFigureOut">
              <a:rPr lang="ru-RU" smtClean="0"/>
              <a:pPr/>
              <a:t>16.12.2023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66D4-8DD8-40A9-A88C-C83C738878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ABDBC-DB92-429D-B977-BEEF72253EAF}" type="datetimeFigureOut">
              <a:rPr lang="ru-RU" smtClean="0"/>
              <a:pPr/>
              <a:t>16.12.2023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66D4-8DD8-40A9-A88C-C83C738878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ABDBC-DB92-429D-B977-BEEF72253EAF}" type="datetimeFigureOut">
              <a:rPr lang="ru-RU" smtClean="0"/>
              <a:pPr/>
              <a:t>16.12.2023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66D4-8DD8-40A9-A88C-C83C738878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ABDBC-DB92-429D-B977-BEEF72253EAF}" type="datetimeFigureOut">
              <a:rPr lang="ru-RU" smtClean="0"/>
              <a:pPr/>
              <a:t>16.12.2023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66D4-8DD8-40A9-A88C-C83C738878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ABDBC-DB92-429D-B977-BEEF72253EAF}" type="datetimeFigureOut">
              <a:rPr lang="ru-RU" smtClean="0"/>
              <a:pPr/>
              <a:t>16.12.2023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66D4-8DD8-40A9-A88C-C83C738878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ABDBC-DB92-429D-B977-BEEF72253EAF}" type="datetimeFigureOut">
              <a:rPr lang="ru-RU" smtClean="0"/>
              <a:pPr/>
              <a:t>16.12.2023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66D4-8DD8-40A9-A88C-C83C738878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ABDBC-DB92-429D-B977-BEEF72253EAF}" type="datetimeFigureOut">
              <a:rPr lang="ru-RU" smtClean="0"/>
              <a:pPr/>
              <a:t>16.12.2023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66D4-8DD8-40A9-A88C-C83C738878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ABDBC-DB92-429D-B977-BEEF72253EAF}" type="datetimeFigureOut">
              <a:rPr lang="ru-RU" smtClean="0"/>
              <a:pPr/>
              <a:t>16.12.2023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66D4-8DD8-40A9-A88C-C83C738878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ABDBC-DB92-429D-B977-BEEF72253EAF}" type="datetimeFigureOut">
              <a:rPr lang="ru-RU" smtClean="0"/>
              <a:pPr/>
              <a:t>16.12.2023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66D4-8DD8-40A9-A88C-C83C738878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ABDBC-DB92-429D-B977-BEEF72253EAF}" type="datetimeFigureOut">
              <a:rPr lang="ru-RU" smtClean="0"/>
              <a:pPr/>
              <a:t>16.12.2023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66D4-8DD8-40A9-A88C-C83C738878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1ABDBC-DB92-429D-B977-BEEF72253EAF}" type="datetimeFigureOut">
              <a:rPr lang="ru-RU" smtClean="0"/>
              <a:pPr/>
              <a:t>16.12.2023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366D4-8DD8-40A9-A88C-C83C738878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43240" y="2357430"/>
            <a:ext cx="3143272" cy="571504"/>
          </a:xfrm>
        </p:spPr>
        <p:txBody>
          <a:bodyPr>
            <a:normAutofit fontScale="90000"/>
          </a:bodyPr>
          <a:lstStyle/>
          <a:p>
            <a:r>
              <a:rPr lang="ru-RU" sz="31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презентации:  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71670" y="3286124"/>
            <a:ext cx="5257792" cy="182884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 ученицы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 класса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Трушиной Алины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 проекта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Горидько Оксана Михайловна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6116" y="2428868"/>
            <a:ext cx="350046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Артемия салина»</a:t>
            </a:r>
          </a:p>
          <a:p>
            <a:endParaRPr lang="ru-RU" dirty="0"/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0" y="0"/>
            <a:ext cx="22749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701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57258" y="357166"/>
            <a:ext cx="77867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Муниципальное образовательное учреждение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Раменская общеобразовательная школа №19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7620" y="5643578"/>
            <a:ext cx="35004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Раменское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2023 г.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to-name.ru/images/biography/work/linnej-karl/linnej-karl-paint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428736"/>
            <a:ext cx="3762348" cy="4289077"/>
          </a:xfrm>
          <a:prstGeom prst="rect">
            <a:avLst/>
          </a:prstGeom>
          <a:noFill/>
        </p:spPr>
      </p:pic>
      <p:pic>
        <p:nvPicPr>
          <p:cNvPr id="13316" name="Picture 4" descr="https://upload.wikimedia.org/wikipedia/commons/thumb/a/ac/Systema_Naturae_cover.jpg/500px-Systema_Naturae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142984"/>
            <a:ext cx="3100279" cy="489494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357554" y="428604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Классификация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24" y="5715016"/>
            <a:ext cx="41434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Карл Линней и его книга       </a:t>
            </a:r>
            <a:r>
              <a:rPr lang="ru-RU" sz="2800" dirty="0" smtClean="0"/>
              <a:t>«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Система природы</a:t>
            </a:r>
            <a:r>
              <a:rPr lang="ru-RU" sz="2800" dirty="0" smtClean="0"/>
              <a:t>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143372" y="571480"/>
            <a:ext cx="11945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Цисты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357298"/>
            <a:ext cx="7007223" cy="502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4546" y="428604"/>
            <a:ext cx="550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Описание и жизненный цикл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40" name="Picture 4" descr="http://aquavitro.org/wp-content/uploads/2017/05/Artemia-salina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31676" y="1982846"/>
            <a:ext cx="4643469" cy="3392373"/>
          </a:xfrm>
          <a:prstGeom prst="rect">
            <a:avLst/>
          </a:prstGeom>
          <a:noFill/>
        </p:spPr>
      </p:pic>
      <p:pic>
        <p:nvPicPr>
          <p:cNvPr id="39942" name="Picture 6" descr="https://storage.yandexcloud.net/storage.yasno.media/nat-geo/images/2020/5/16/75568e209862474c8fb87e33ee38ad3d.max-1200x8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4250529" y="1964520"/>
            <a:ext cx="4643470" cy="342902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071670" y="6000768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самец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43636" y="6000768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самка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AutoShape 4" descr="https://2.bp.blogspot.com/-SyMRDWdv9ck/T3zTFXv-JRI/AAAAAAAAAUA/ZkDxSTkBFRI/w1200-h630-p-k-no-nu/ArtemiaFemminaUov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https://2.bp.blogspot.com/-SyMRDWdv9ck/T3zTFXv-JRI/AAAAAAAAAUA/ZkDxSTkBFRI/w1200-h630-p-k-no-nu/ArtemiaFemminaUov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https://2.bp.blogspot.com/-SyMRDWdv9ck/T3zTFXv-JRI/AAAAAAAAAUA/ZkDxSTkBFRI/w1200-h630-p-k-no-nu/ArtemiaFemminaUov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8" name="Picture 10" descr="https://ak9.picdn.net/shutterstock/videos/1022645959/thumb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928802"/>
            <a:ext cx="7227683" cy="407193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071934" y="642918"/>
            <a:ext cx="17859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Науплия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1465" y="1919423"/>
            <a:ext cx="3924401" cy="3795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357290" y="857232"/>
            <a:ext cx="69733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Выклев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науплий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выход во внешнюю среду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928802"/>
            <a:ext cx="385765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Эксперимент 1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00174"/>
            <a:ext cx="3571900" cy="3790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500174"/>
            <a:ext cx="3690943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14348" y="5429264"/>
            <a:ext cx="38477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создание благоприятных условий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5429264"/>
            <a:ext cx="40993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создание неблагоприятных условий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Эксперимент 2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s://activefisher.net/wp-content/uploads/8/8/e/88e1a9922136edcb80a19631048d8b24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571612"/>
            <a:ext cx="6181755" cy="3995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286116" y="5572140"/>
            <a:ext cx="4603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тестирование разных кормов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551</TotalTime>
  <Words>54</Words>
  <Application>Microsoft Office PowerPoint</Application>
  <PresentationFormat>Экран 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Тема презентации:      </vt:lpstr>
      <vt:lpstr>Слайд 2</vt:lpstr>
      <vt:lpstr>Слайд 3</vt:lpstr>
      <vt:lpstr>Слайд 4</vt:lpstr>
      <vt:lpstr>Слайд 5</vt:lpstr>
      <vt:lpstr>Слайд 6</vt:lpstr>
      <vt:lpstr>Эксперимент 1</vt:lpstr>
      <vt:lpstr>Эксперимент 2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Oo</dc:creator>
  <cp:lastModifiedBy>Lenovo</cp:lastModifiedBy>
  <cp:revision>57</cp:revision>
  <dcterms:created xsi:type="dcterms:W3CDTF">2023-02-14T14:30:12Z</dcterms:created>
  <dcterms:modified xsi:type="dcterms:W3CDTF">2023-12-16T20:07:56Z</dcterms:modified>
</cp:coreProperties>
</file>