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glb" ContentType="model/gltf.binary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68" r:id="rId5"/>
    <p:sldId id="258" r:id="rId6"/>
    <p:sldId id="259" r:id="rId7"/>
    <p:sldId id="260" r:id="rId8"/>
    <p:sldId id="271" r:id="rId9"/>
    <p:sldId id="261" r:id="rId10"/>
    <p:sldId id="262" r:id="rId11"/>
    <p:sldId id="263" r:id="rId12"/>
    <p:sldId id="264" r:id="rId13"/>
    <p:sldId id="270" r:id="rId14"/>
    <p:sldId id="265" r:id="rId15"/>
    <p:sldId id="26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-456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2F320C-736F-4F51-B6AB-579F75AE54D9}" type="doc">
      <dgm:prSet loTypeId="urn:microsoft.com/office/officeart/2005/8/layout/chevron2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0C8A1C1-7234-4E6F-9511-9BB600AE9B1F}">
      <dgm:prSet phldrT="[Текст]" custT="1"/>
      <dgm:spPr/>
      <dgm:t>
        <a:bodyPr/>
        <a:lstStyle/>
        <a:p>
          <a:endParaRPr lang="ru-RU" sz="1000" dirty="0"/>
        </a:p>
        <a:p>
          <a:r>
            <a:rPr lang="ru-RU" sz="2000" dirty="0"/>
            <a:t>1</a:t>
          </a:r>
        </a:p>
      </dgm:t>
    </dgm:pt>
    <dgm:pt modelId="{EB0833A1-E326-4799-9716-2F60AF698C8D}" type="parTrans" cxnId="{F8227E6D-CEF2-4A44-823F-8F84966CB041}">
      <dgm:prSet/>
      <dgm:spPr/>
      <dgm:t>
        <a:bodyPr/>
        <a:lstStyle/>
        <a:p>
          <a:endParaRPr lang="ru-RU"/>
        </a:p>
      </dgm:t>
    </dgm:pt>
    <dgm:pt modelId="{8A568433-1A8F-40F4-8217-08D6A6ED2FC8}" type="sibTrans" cxnId="{F8227E6D-CEF2-4A44-823F-8F84966CB041}">
      <dgm:prSet/>
      <dgm:spPr/>
      <dgm:t>
        <a:bodyPr/>
        <a:lstStyle/>
        <a:p>
          <a:endParaRPr lang="ru-RU"/>
        </a:p>
      </dgm:t>
    </dgm:pt>
    <dgm:pt modelId="{6AFBF27C-4BDB-4073-A8E4-7A71C5E56F46}">
      <dgm:prSet phldrT="[Текст]"/>
      <dgm:spPr/>
      <dgm:t>
        <a:bodyPr/>
        <a:lstStyle/>
        <a:p>
          <a:r>
            <a:rPr lang="ru-RU" dirty="0"/>
            <a:t>Изучить строение мозга и его функционирование</a:t>
          </a:r>
        </a:p>
      </dgm:t>
    </dgm:pt>
    <dgm:pt modelId="{9EC7841C-DDA1-47A5-A396-E1A68ACD1658}" type="parTrans" cxnId="{7D5A49F4-515A-4E0C-B1E5-9C5ADC45609E}">
      <dgm:prSet/>
      <dgm:spPr/>
      <dgm:t>
        <a:bodyPr/>
        <a:lstStyle/>
        <a:p>
          <a:endParaRPr lang="ru-RU"/>
        </a:p>
      </dgm:t>
    </dgm:pt>
    <dgm:pt modelId="{1788FA98-A434-4A4E-B3A5-B34A3D71AC44}" type="sibTrans" cxnId="{7D5A49F4-515A-4E0C-B1E5-9C5ADC45609E}">
      <dgm:prSet/>
      <dgm:spPr/>
      <dgm:t>
        <a:bodyPr/>
        <a:lstStyle/>
        <a:p>
          <a:endParaRPr lang="ru-RU"/>
        </a:p>
      </dgm:t>
    </dgm:pt>
    <dgm:pt modelId="{E219C428-FEE0-4AF6-A101-37EDEFCEE33B}">
      <dgm:prSet phldrT="[Текст]" custT="1"/>
      <dgm:spPr/>
      <dgm:t>
        <a:bodyPr/>
        <a:lstStyle/>
        <a:p>
          <a:endParaRPr lang="ru-RU" sz="1000" dirty="0"/>
        </a:p>
        <a:p>
          <a:r>
            <a:rPr lang="ru-RU" sz="2000" dirty="0"/>
            <a:t>2</a:t>
          </a:r>
        </a:p>
      </dgm:t>
    </dgm:pt>
    <dgm:pt modelId="{88E5BCFF-DD3F-4A88-AE60-C18ADC78B3D1}" type="parTrans" cxnId="{A1518264-21C4-4CC7-A965-9518D3D3B2A5}">
      <dgm:prSet/>
      <dgm:spPr/>
      <dgm:t>
        <a:bodyPr/>
        <a:lstStyle/>
        <a:p>
          <a:endParaRPr lang="ru-RU"/>
        </a:p>
      </dgm:t>
    </dgm:pt>
    <dgm:pt modelId="{ACB4AB39-2AC1-44F9-9FA8-558DAC520929}" type="sibTrans" cxnId="{A1518264-21C4-4CC7-A965-9518D3D3B2A5}">
      <dgm:prSet/>
      <dgm:spPr/>
      <dgm:t>
        <a:bodyPr/>
        <a:lstStyle/>
        <a:p>
          <a:endParaRPr lang="ru-RU"/>
        </a:p>
      </dgm:t>
    </dgm:pt>
    <dgm:pt modelId="{7EEC6020-AA9F-43BB-B284-C5077F8F26CD}">
      <dgm:prSet phldrT="[Текст]"/>
      <dgm:spPr/>
      <dgm:t>
        <a:bodyPr/>
        <a:lstStyle/>
        <a:p>
          <a:r>
            <a:rPr lang="ru-RU" dirty="0"/>
            <a:t>Изучить негативные факторы, которые влияют на мозг школьника</a:t>
          </a:r>
        </a:p>
      </dgm:t>
    </dgm:pt>
    <dgm:pt modelId="{84132FDE-0FCB-46EA-AA42-2BA47EB51CD0}" type="parTrans" cxnId="{2326BB37-62BF-416D-8ED8-EE6AF6C9F178}">
      <dgm:prSet/>
      <dgm:spPr/>
      <dgm:t>
        <a:bodyPr/>
        <a:lstStyle/>
        <a:p>
          <a:endParaRPr lang="ru-RU"/>
        </a:p>
      </dgm:t>
    </dgm:pt>
    <dgm:pt modelId="{C445A30D-6AB2-4AEE-BB71-9CAF7B752619}" type="sibTrans" cxnId="{2326BB37-62BF-416D-8ED8-EE6AF6C9F178}">
      <dgm:prSet/>
      <dgm:spPr/>
      <dgm:t>
        <a:bodyPr/>
        <a:lstStyle/>
        <a:p>
          <a:endParaRPr lang="ru-RU"/>
        </a:p>
      </dgm:t>
    </dgm:pt>
    <dgm:pt modelId="{DB926A94-82FB-4F8B-8151-0EF8A556B7A3}">
      <dgm:prSet phldrT="[Текст]" custT="1"/>
      <dgm:spPr/>
      <dgm:t>
        <a:bodyPr/>
        <a:lstStyle/>
        <a:p>
          <a:endParaRPr lang="ru-RU" sz="1000" dirty="0"/>
        </a:p>
        <a:p>
          <a:r>
            <a:rPr lang="ru-RU" sz="2000" dirty="0"/>
            <a:t>3</a:t>
          </a:r>
        </a:p>
      </dgm:t>
    </dgm:pt>
    <dgm:pt modelId="{5FA08348-4D19-46C8-823B-2C2E235E8244}" type="parTrans" cxnId="{2CE3ABFB-D65D-41A5-9CCB-2A63172CCD0C}">
      <dgm:prSet/>
      <dgm:spPr/>
      <dgm:t>
        <a:bodyPr/>
        <a:lstStyle/>
        <a:p>
          <a:endParaRPr lang="ru-RU"/>
        </a:p>
      </dgm:t>
    </dgm:pt>
    <dgm:pt modelId="{397B9261-D9C8-4280-9D5C-3F9D01CD834C}" type="sibTrans" cxnId="{2CE3ABFB-D65D-41A5-9CCB-2A63172CCD0C}">
      <dgm:prSet/>
      <dgm:spPr/>
      <dgm:t>
        <a:bodyPr/>
        <a:lstStyle/>
        <a:p>
          <a:endParaRPr lang="ru-RU"/>
        </a:p>
      </dgm:t>
    </dgm:pt>
    <dgm:pt modelId="{9099EDA1-7341-4A69-A77F-EA59AADDF28B}">
      <dgm:prSet phldrT="[Текст]"/>
      <dgm:spPr/>
      <dgm:t>
        <a:bodyPr/>
        <a:lstStyle/>
        <a:p>
          <a:r>
            <a:rPr lang="ru-RU" dirty="0"/>
            <a:t>Выработать правила, которые могут помочь мозгу</a:t>
          </a:r>
        </a:p>
      </dgm:t>
    </dgm:pt>
    <dgm:pt modelId="{9BF4C044-2709-4EE7-B4D6-F7B935747C15}" type="parTrans" cxnId="{65164F5A-02B9-48A8-BFF8-206938F75C1B}">
      <dgm:prSet/>
      <dgm:spPr/>
      <dgm:t>
        <a:bodyPr/>
        <a:lstStyle/>
        <a:p>
          <a:endParaRPr lang="ru-RU"/>
        </a:p>
      </dgm:t>
    </dgm:pt>
    <dgm:pt modelId="{E59B2683-B2E4-4954-833C-14887A2833FD}" type="sibTrans" cxnId="{65164F5A-02B9-48A8-BFF8-206938F75C1B}">
      <dgm:prSet/>
      <dgm:spPr/>
      <dgm:t>
        <a:bodyPr/>
        <a:lstStyle/>
        <a:p>
          <a:endParaRPr lang="ru-RU"/>
        </a:p>
      </dgm:t>
    </dgm:pt>
    <dgm:pt modelId="{03029A27-A9DE-4CD3-98DD-B2E6E97E14E6}">
      <dgm:prSet phldrT="[Текст]" custT="1"/>
      <dgm:spPr/>
      <dgm:t>
        <a:bodyPr/>
        <a:lstStyle/>
        <a:p>
          <a:endParaRPr lang="ru-RU" sz="1000" dirty="0"/>
        </a:p>
        <a:p>
          <a:r>
            <a:rPr lang="ru-RU" sz="2000" dirty="0"/>
            <a:t>4</a:t>
          </a:r>
        </a:p>
      </dgm:t>
    </dgm:pt>
    <dgm:pt modelId="{7688E7C7-E9B1-4B9F-B11F-711125C0B52D}" type="parTrans" cxnId="{9D5D6F91-DEDE-4F97-805F-DE980B811E4F}">
      <dgm:prSet/>
      <dgm:spPr/>
      <dgm:t>
        <a:bodyPr/>
        <a:lstStyle/>
        <a:p>
          <a:endParaRPr lang="ru-RU"/>
        </a:p>
      </dgm:t>
    </dgm:pt>
    <dgm:pt modelId="{7E0EA891-7DAF-481F-B6A8-B74A0AA3C687}" type="sibTrans" cxnId="{9D5D6F91-DEDE-4F97-805F-DE980B811E4F}">
      <dgm:prSet/>
      <dgm:spPr/>
      <dgm:t>
        <a:bodyPr/>
        <a:lstStyle/>
        <a:p>
          <a:endParaRPr lang="ru-RU"/>
        </a:p>
      </dgm:t>
    </dgm:pt>
    <dgm:pt modelId="{1C287DD3-3CF5-4459-BE9A-CCE134330C4C}">
      <dgm:prSet phldrT="[Текст]"/>
      <dgm:spPr/>
      <dgm:t>
        <a:bodyPr/>
        <a:lstStyle/>
        <a:p>
          <a:r>
            <a:rPr lang="ru-RU" dirty="0"/>
            <a:t>Создать пособие «</a:t>
          </a:r>
          <a:r>
            <a:rPr lang="ru-RU" dirty="0" err="1"/>
            <a:t>Нейрогимнастика</a:t>
          </a:r>
          <a:r>
            <a:rPr lang="ru-RU" dirty="0"/>
            <a:t> для начальной школы»</a:t>
          </a:r>
        </a:p>
      </dgm:t>
    </dgm:pt>
    <dgm:pt modelId="{8307B255-1462-4377-A6BC-19CE38222E0A}" type="parTrans" cxnId="{9D3E7D79-FA08-4E42-8CEF-D77BDA0D387A}">
      <dgm:prSet/>
      <dgm:spPr/>
      <dgm:t>
        <a:bodyPr/>
        <a:lstStyle/>
        <a:p>
          <a:endParaRPr lang="ru-RU"/>
        </a:p>
      </dgm:t>
    </dgm:pt>
    <dgm:pt modelId="{0B0ECFF2-EA52-4BC7-8C3A-07DCBBA2DD3D}" type="sibTrans" cxnId="{9D3E7D79-FA08-4E42-8CEF-D77BDA0D387A}">
      <dgm:prSet/>
      <dgm:spPr/>
      <dgm:t>
        <a:bodyPr/>
        <a:lstStyle/>
        <a:p>
          <a:endParaRPr lang="ru-RU"/>
        </a:p>
      </dgm:t>
    </dgm:pt>
    <dgm:pt modelId="{3102E5E1-5AFE-404B-9F70-150C250A6619}">
      <dgm:prSet phldrT="[Текст]" custT="1"/>
      <dgm:spPr/>
      <dgm:t>
        <a:bodyPr/>
        <a:lstStyle/>
        <a:p>
          <a:endParaRPr lang="ru-RU" sz="1000" dirty="0"/>
        </a:p>
        <a:p>
          <a:r>
            <a:rPr lang="ru-RU" sz="2000" dirty="0"/>
            <a:t>5</a:t>
          </a:r>
        </a:p>
      </dgm:t>
    </dgm:pt>
    <dgm:pt modelId="{3CCA0055-40CF-4935-8631-829A8C4E00E5}" type="parTrans" cxnId="{948D44F1-28C4-47C7-A50B-FC10FF1B1879}">
      <dgm:prSet/>
      <dgm:spPr/>
      <dgm:t>
        <a:bodyPr/>
        <a:lstStyle/>
        <a:p>
          <a:endParaRPr lang="ru-RU"/>
        </a:p>
      </dgm:t>
    </dgm:pt>
    <dgm:pt modelId="{9790216C-AB71-4142-9DB4-2CFCB71808CE}" type="sibTrans" cxnId="{948D44F1-28C4-47C7-A50B-FC10FF1B1879}">
      <dgm:prSet/>
      <dgm:spPr/>
      <dgm:t>
        <a:bodyPr/>
        <a:lstStyle/>
        <a:p>
          <a:endParaRPr lang="ru-RU"/>
        </a:p>
      </dgm:t>
    </dgm:pt>
    <dgm:pt modelId="{1CA3CC72-8298-412D-B4AE-F1E9EE7BB623}">
      <dgm:prSet phldrT="[Текст]"/>
      <dgm:spPr/>
      <dgm:t>
        <a:bodyPr/>
        <a:lstStyle/>
        <a:p>
          <a:r>
            <a:rPr lang="ru-RU" dirty="0"/>
            <a:t>Провести обучение школьников тому, как можно помочь мозгу.</a:t>
          </a:r>
        </a:p>
      </dgm:t>
    </dgm:pt>
    <dgm:pt modelId="{59F49BA2-CB4E-47E7-A6AF-0390D07FBADE}" type="parTrans" cxnId="{1722587F-5CBF-4E80-9F5B-FF252A8E9D6F}">
      <dgm:prSet/>
      <dgm:spPr/>
      <dgm:t>
        <a:bodyPr/>
        <a:lstStyle/>
        <a:p>
          <a:endParaRPr lang="ru-RU"/>
        </a:p>
      </dgm:t>
    </dgm:pt>
    <dgm:pt modelId="{7A46547A-A1AD-4643-89DA-B399D692C344}" type="sibTrans" cxnId="{1722587F-5CBF-4E80-9F5B-FF252A8E9D6F}">
      <dgm:prSet/>
      <dgm:spPr/>
      <dgm:t>
        <a:bodyPr/>
        <a:lstStyle/>
        <a:p>
          <a:endParaRPr lang="ru-RU"/>
        </a:p>
      </dgm:t>
    </dgm:pt>
    <dgm:pt modelId="{2D590E1C-AD0D-4A00-9D6C-C1241386D145}" type="pres">
      <dgm:prSet presAssocID="{C12F320C-736F-4F51-B6AB-579F75AE54D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29B844-FE72-46CC-B789-73792C3BB57B}" type="pres">
      <dgm:prSet presAssocID="{F0C8A1C1-7234-4E6F-9511-9BB600AE9B1F}" presName="composite" presStyleCnt="0"/>
      <dgm:spPr/>
    </dgm:pt>
    <dgm:pt modelId="{573BC4C9-F8BF-43A5-ADEE-0496EABBE97C}" type="pres">
      <dgm:prSet presAssocID="{F0C8A1C1-7234-4E6F-9511-9BB600AE9B1F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33E23C-5D9B-40BF-BDEF-35F68E308962}" type="pres">
      <dgm:prSet presAssocID="{F0C8A1C1-7234-4E6F-9511-9BB600AE9B1F}" presName="descendantText" presStyleLbl="alignAcc1" presStyleIdx="0" presStyleCnt="5" custLinFactNeighborX="122" custLinFactNeighborY="46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9DF22-2661-47EA-B40A-C10729F8AAEA}" type="pres">
      <dgm:prSet presAssocID="{8A568433-1A8F-40F4-8217-08D6A6ED2FC8}" presName="sp" presStyleCnt="0"/>
      <dgm:spPr/>
    </dgm:pt>
    <dgm:pt modelId="{AB4AEFAF-4CEB-48D0-89BF-CCFA460DDBAB}" type="pres">
      <dgm:prSet presAssocID="{E219C428-FEE0-4AF6-A101-37EDEFCEE33B}" presName="composite" presStyleCnt="0"/>
      <dgm:spPr/>
    </dgm:pt>
    <dgm:pt modelId="{8757F821-554B-4614-B745-1C3DC01AC601}" type="pres">
      <dgm:prSet presAssocID="{E219C428-FEE0-4AF6-A101-37EDEFCEE33B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23D7A0-9553-421E-871F-4692A578248A}" type="pres">
      <dgm:prSet presAssocID="{E219C428-FEE0-4AF6-A101-37EDEFCEE33B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202C1-C245-49DB-9E06-4DDC38DE7A09}" type="pres">
      <dgm:prSet presAssocID="{ACB4AB39-2AC1-44F9-9FA8-558DAC520929}" presName="sp" presStyleCnt="0"/>
      <dgm:spPr/>
    </dgm:pt>
    <dgm:pt modelId="{DE758D22-CBB0-4B1B-84E9-C13B46592600}" type="pres">
      <dgm:prSet presAssocID="{DB926A94-82FB-4F8B-8151-0EF8A556B7A3}" presName="composite" presStyleCnt="0"/>
      <dgm:spPr/>
    </dgm:pt>
    <dgm:pt modelId="{7C1ECE03-70EC-4D3D-8431-02DA888A9FE5}" type="pres">
      <dgm:prSet presAssocID="{DB926A94-82FB-4F8B-8151-0EF8A556B7A3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B33FFC-DEB0-433A-A45E-380436278334}" type="pres">
      <dgm:prSet presAssocID="{DB926A94-82FB-4F8B-8151-0EF8A556B7A3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142BA-AB84-424B-9D15-3467AE1290B0}" type="pres">
      <dgm:prSet presAssocID="{397B9261-D9C8-4280-9D5C-3F9D01CD834C}" presName="sp" presStyleCnt="0"/>
      <dgm:spPr/>
    </dgm:pt>
    <dgm:pt modelId="{DF989C0A-9C88-41B5-A9B9-8142FCEE12F7}" type="pres">
      <dgm:prSet presAssocID="{03029A27-A9DE-4CD3-98DD-B2E6E97E14E6}" presName="composite" presStyleCnt="0"/>
      <dgm:spPr/>
    </dgm:pt>
    <dgm:pt modelId="{E18280B6-ACE1-4144-B27A-549FF170B5C9}" type="pres">
      <dgm:prSet presAssocID="{03029A27-A9DE-4CD3-98DD-B2E6E97E14E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8F10E3-0F67-48F6-9175-0C12A5F77040}" type="pres">
      <dgm:prSet presAssocID="{03029A27-A9DE-4CD3-98DD-B2E6E97E14E6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8E2626-3E16-4E5D-8097-2CC62DE139A4}" type="pres">
      <dgm:prSet presAssocID="{7E0EA891-7DAF-481F-B6A8-B74A0AA3C687}" presName="sp" presStyleCnt="0"/>
      <dgm:spPr/>
    </dgm:pt>
    <dgm:pt modelId="{C2B6EDC9-5963-4356-A861-A9EEE8376205}" type="pres">
      <dgm:prSet presAssocID="{3102E5E1-5AFE-404B-9F70-150C250A6619}" presName="composite" presStyleCnt="0"/>
      <dgm:spPr/>
    </dgm:pt>
    <dgm:pt modelId="{8854733C-3039-4C71-8252-9AF30CD14C0C}" type="pres">
      <dgm:prSet presAssocID="{3102E5E1-5AFE-404B-9F70-150C250A6619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10C63-06FC-4A41-A0FD-F92FDAEFC998}" type="pres">
      <dgm:prSet presAssocID="{3102E5E1-5AFE-404B-9F70-150C250A6619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F0C304-E081-4209-90AD-2FD3A0BFB98E}" type="presOf" srcId="{03029A27-A9DE-4CD3-98DD-B2E6E97E14E6}" destId="{E18280B6-ACE1-4144-B27A-549FF170B5C9}" srcOrd="0" destOrd="0" presId="urn:microsoft.com/office/officeart/2005/8/layout/chevron2"/>
    <dgm:cxn modelId="{7D5A49F4-515A-4E0C-B1E5-9C5ADC45609E}" srcId="{F0C8A1C1-7234-4E6F-9511-9BB600AE9B1F}" destId="{6AFBF27C-4BDB-4073-A8E4-7A71C5E56F46}" srcOrd="0" destOrd="0" parTransId="{9EC7841C-DDA1-47A5-A396-E1A68ACD1658}" sibTransId="{1788FA98-A434-4A4E-B3A5-B34A3D71AC44}"/>
    <dgm:cxn modelId="{F8227E6D-CEF2-4A44-823F-8F84966CB041}" srcId="{C12F320C-736F-4F51-B6AB-579F75AE54D9}" destId="{F0C8A1C1-7234-4E6F-9511-9BB600AE9B1F}" srcOrd="0" destOrd="0" parTransId="{EB0833A1-E326-4799-9716-2F60AF698C8D}" sibTransId="{8A568433-1A8F-40F4-8217-08D6A6ED2FC8}"/>
    <dgm:cxn modelId="{948D44F1-28C4-47C7-A50B-FC10FF1B1879}" srcId="{C12F320C-736F-4F51-B6AB-579F75AE54D9}" destId="{3102E5E1-5AFE-404B-9F70-150C250A6619}" srcOrd="4" destOrd="0" parTransId="{3CCA0055-40CF-4935-8631-829A8C4E00E5}" sibTransId="{9790216C-AB71-4142-9DB4-2CFCB71808CE}"/>
    <dgm:cxn modelId="{F553B767-59C2-4EFC-87A1-4340B184D7F4}" type="presOf" srcId="{7EEC6020-AA9F-43BB-B284-C5077F8F26CD}" destId="{C223D7A0-9553-421E-871F-4692A578248A}" srcOrd="0" destOrd="0" presId="urn:microsoft.com/office/officeart/2005/8/layout/chevron2"/>
    <dgm:cxn modelId="{7A1FCA48-53AC-47E7-9FF7-D526FD874725}" type="presOf" srcId="{C12F320C-736F-4F51-B6AB-579F75AE54D9}" destId="{2D590E1C-AD0D-4A00-9D6C-C1241386D145}" srcOrd="0" destOrd="0" presId="urn:microsoft.com/office/officeart/2005/8/layout/chevron2"/>
    <dgm:cxn modelId="{2326BB37-62BF-416D-8ED8-EE6AF6C9F178}" srcId="{E219C428-FEE0-4AF6-A101-37EDEFCEE33B}" destId="{7EEC6020-AA9F-43BB-B284-C5077F8F26CD}" srcOrd="0" destOrd="0" parTransId="{84132FDE-0FCB-46EA-AA42-2BA47EB51CD0}" sibTransId="{C445A30D-6AB2-4AEE-BB71-9CAF7B752619}"/>
    <dgm:cxn modelId="{B72BBF8C-4FDF-413A-ADDA-BE5B94C3DD20}" type="presOf" srcId="{3102E5E1-5AFE-404B-9F70-150C250A6619}" destId="{8854733C-3039-4C71-8252-9AF30CD14C0C}" srcOrd="0" destOrd="0" presId="urn:microsoft.com/office/officeart/2005/8/layout/chevron2"/>
    <dgm:cxn modelId="{1722587F-5CBF-4E80-9F5B-FF252A8E9D6F}" srcId="{3102E5E1-5AFE-404B-9F70-150C250A6619}" destId="{1CA3CC72-8298-412D-B4AE-F1E9EE7BB623}" srcOrd="0" destOrd="0" parTransId="{59F49BA2-CB4E-47E7-A6AF-0390D07FBADE}" sibTransId="{7A46547A-A1AD-4643-89DA-B399D692C344}"/>
    <dgm:cxn modelId="{EA36432D-AB35-45CD-86B6-666E2C32E7CA}" type="presOf" srcId="{6AFBF27C-4BDB-4073-A8E4-7A71C5E56F46}" destId="{0133E23C-5D9B-40BF-BDEF-35F68E308962}" srcOrd="0" destOrd="0" presId="urn:microsoft.com/office/officeart/2005/8/layout/chevron2"/>
    <dgm:cxn modelId="{A1518264-21C4-4CC7-A965-9518D3D3B2A5}" srcId="{C12F320C-736F-4F51-B6AB-579F75AE54D9}" destId="{E219C428-FEE0-4AF6-A101-37EDEFCEE33B}" srcOrd="1" destOrd="0" parTransId="{88E5BCFF-DD3F-4A88-AE60-C18ADC78B3D1}" sibTransId="{ACB4AB39-2AC1-44F9-9FA8-558DAC520929}"/>
    <dgm:cxn modelId="{65164F5A-02B9-48A8-BFF8-206938F75C1B}" srcId="{DB926A94-82FB-4F8B-8151-0EF8A556B7A3}" destId="{9099EDA1-7341-4A69-A77F-EA59AADDF28B}" srcOrd="0" destOrd="0" parTransId="{9BF4C044-2709-4EE7-B4D6-F7B935747C15}" sibTransId="{E59B2683-B2E4-4954-833C-14887A2833FD}"/>
    <dgm:cxn modelId="{9C03C844-2051-4EF2-AEB6-8469AEF7D9C3}" type="presOf" srcId="{DB926A94-82FB-4F8B-8151-0EF8A556B7A3}" destId="{7C1ECE03-70EC-4D3D-8431-02DA888A9FE5}" srcOrd="0" destOrd="0" presId="urn:microsoft.com/office/officeart/2005/8/layout/chevron2"/>
    <dgm:cxn modelId="{2CE3ABFB-D65D-41A5-9CCB-2A63172CCD0C}" srcId="{C12F320C-736F-4F51-B6AB-579F75AE54D9}" destId="{DB926A94-82FB-4F8B-8151-0EF8A556B7A3}" srcOrd="2" destOrd="0" parTransId="{5FA08348-4D19-46C8-823B-2C2E235E8244}" sibTransId="{397B9261-D9C8-4280-9D5C-3F9D01CD834C}"/>
    <dgm:cxn modelId="{C781D096-BCAC-4DBA-8BC3-EB605A354D40}" type="presOf" srcId="{F0C8A1C1-7234-4E6F-9511-9BB600AE9B1F}" destId="{573BC4C9-F8BF-43A5-ADEE-0496EABBE97C}" srcOrd="0" destOrd="0" presId="urn:microsoft.com/office/officeart/2005/8/layout/chevron2"/>
    <dgm:cxn modelId="{9D5D6F91-DEDE-4F97-805F-DE980B811E4F}" srcId="{C12F320C-736F-4F51-B6AB-579F75AE54D9}" destId="{03029A27-A9DE-4CD3-98DD-B2E6E97E14E6}" srcOrd="3" destOrd="0" parTransId="{7688E7C7-E9B1-4B9F-B11F-711125C0B52D}" sibTransId="{7E0EA891-7DAF-481F-B6A8-B74A0AA3C687}"/>
    <dgm:cxn modelId="{FF4ED034-FF3C-4B40-9DBB-67D83AFAC56C}" type="presOf" srcId="{1CA3CC72-8298-412D-B4AE-F1E9EE7BB623}" destId="{DEC10C63-06FC-4A41-A0FD-F92FDAEFC998}" srcOrd="0" destOrd="0" presId="urn:microsoft.com/office/officeart/2005/8/layout/chevron2"/>
    <dgm:cxn modelId="{0C312287-E350-4844-90A4-7C95AF4943ED}" type="presOf" srcId="{E219C428-FEE0-4AF6-A101-37EDEFCEE33B}" destId="{8757F821-554B-4614-B745-1C3DC01AC601}" srcOrd="0" destOrd="0" presId="urn:microsoft.com/office/officeart/2005/8/layout/chevron2"/>
    <dgm:cxn modelId="{BF904B21-A023-4E15-8E4B-39963A5F2FCA}" type="presOf" srcId="{9099EDA1-7341-4A69-A77F-EA59AADDF28B}" destId="{E0B33FFC-DEB0-433A-A45E-380436278334}" srcOrd="0" destOrd="0" presId="urn:microsoft.com/office/officeart/2005/8/layout/chevron2"/>
    <dgm:cxn modelId="{59CAD516-E9D8-42B1-AF32-4AAD6C8D7844}" type="presOf" srcId="{1C287DD3-3CF5-4459-BE9A-CCE134330C4C}" destId="{DF8F10E3-0F67-48F6-9175-0C12A5F77040}" srcOrd="0" destOrd="0" presId="urn:microsoft.com/office/officeart/2005/8/layout/chevron2"/>
    <dgm:cxn modelId="{9D3E7D79-FA08-4E42-8CEF-D77BDA0D387A}" srcId="{03029A27-A9DE-4CD3-98DD-B2E6E97E14E6}" destId="{1C287DD3-3CF5-4459-BE9A-CCE134330C4C}" srcOrd="0" destOrd="0" parTransId="{8307B255-1462-4377-A6BC-19CE38222E0A}" sibTransId="{0B0ECFF2-EA52-4BC7-8C3A-07DCBBA2DD3D}"/>
    <dgm:cxn modelId="{60EFB3A1-1F6E-4A29-82E1-EAD73DF718E1}" type="presParOf" srcId="{2D590E1C-AD0D-4A00-9D6C-C1241386D145}" destId="{8629B844-FE72-46CC-B789-73792C3BB57B}" srcOrd="0" destOrd="0" presId="urn:microsoft.com/office/officeart/2005/8/layout/chevron2"/>
    <dgm:cxn modelId="{91C6C48F-9372-4F58-B2E8-13D34F364D24}" type="presParOf" srcId="{8629B844-FE72-46CC-B789-73792C3BB57B}" destId="{573BC4C9-F8BF-43A5-ADEE-0496EABBE97C}" srcOrd="0" destOrd="0" presId="urn:microsoft.com/office/officeart/2005/8/layout/chevron2"/>
    <dgm:cxn modelId="{F72E703D-2105-442C-890F-BB4E60861112}" type="presParOf" srcId="{8629B844-FE72-46CC-B789-73792C3BB57B}" destId="{0133E23C-5D9B-40BF-BDEF-35F68E308962}" srcOrd="1" destOrd="0" presId="urn:microsoft.com/office/officeart/2005/8/layout/chevron2"/>
    <dgm:cxn modelId="{23976A1F-C5F4-440A-945D-3C7C8A62E45F}" type="presParOf" srcId="{2D590E1C-AD0D-4A00-9D6C-C1241386D145}" destId="{DCB9DF22-2661-47EA-B40A-C10729F8AAEA}" srcOrd="1" destOrd="0" presId="urn:microsoft.com/office/officeart/2005/8/layout/chevron2"/>
    <dgm:cxn modelId="{B8246F39-24C5-4033-937F-C4375C214BF1}" type="presParOf" srcId="{2D590E1C-AD0D-4A00-9D6C-C1241386D145}" destId="{AB4AEFAF-4CEB-48D0-89BF-CCFA460DDBAB}" srcOrd="2" destOrd="0" presId="urn:microsoft.com/office/officeart/2005/8/layout/chevron2"/>
    <dgm:cxn modelId="{E71D9F76-9827-4892-BC4D-E99885716231}" type="presParOf" srcId="{AB4AEFAF-4CEB-48D0-89BF-CCFA460DDBAB}" destId="{8757F821-554B-4614-B745-1C3DC01AC601}" srcOrd="0" destOrd="0" presId="urn:microsoft.com/office/officeart/2005/8/layout/chevron2"/>
    <dgm:cxn modelId="{C7C4BD01-6852-4E37-9F49-8BFFA479C38F}" type="presParOf" srcId="{AB4AEFAF-4CEB-48D0-89BF-CCFA460DDBAB}" destId="{C223D7A0-9553-421E-871F-4692A578248A}" srcOrd="1" destOrd="0" presId="urn:microsoft.com/office/officeart/2005/8/layout/chevron2"/>
    <dgm:cxn modelId="{5C082A73-F14D-4C21-8DA5-842BF61AC9EB}" type="presParOf" srcId="{2D590E1C-AD0D-4A00-9D6C-C1241386D145}" destId="{B86202C1-C245-49DB-9E06-4DDC38DE7A09}" srcOrd="3" destOrd="0" presId="urn:microsoft.com/office/officeart/2005/8/layout/chevron2"/>
    <dgm:cxn modelId="{6EEEF47A-3261-4F8D-AFEA-6E277CC76C03}" type="presParOf" srcId="{2D590E1C-AD0D-4A00-9D6C-C1241386D145}" destId="{DE758D22-CBB0-4B1B-84E9-C13B46592600}" srcOrd="4" destOrd="0" presId="urn:microsoft.com/office/officeart/2005/8/layout/chevron2"/>
    <dgm:cxn modelId="{A42D266B-A9B6-4221-9249-F61B73F43F28}" type="presParOf" srcId="{DE758D22-CBB0-4B1B-84E9-C13B46592600}" destId="{7C1ECE03-70EC-4D3D-8431-02DA888A9FE5}" srcOrd="0" destOrd="0" presId="urn:microsoft.com/office/officeart/2005/8/layout/chevron2"/>
    <dgm:cxn modelId="{FB54F504-5F2F-4013-85FB-C7508A074E3C}" type="presParOf" srcId="{DE758D22-CBB0-4B1B-84E9-C13B46592600}" destId="{E0B33FFC-DEB0-433A-A45E-380436278334}" srcOrd="1" destOrd="0" presId="urn:microsoft.com/office/officeart/2005/8/layout/chevron2"/>
    <dgm:cxn modelId="{EF2DCFCC-BE92-42C4-878D-9135000FA33C}" type="presParOf" srcId="{2D590E1C-AD0D-4A00-9D6C-C1241386D145}" destId="{785142BA-AB84-424B-9D15-3467AE1290B0}" srcOrd="5" destOrd="0" presId="urn:microsoft.com/office/officeart/2005/8/layout/chevron2"/>
    <dgm:cxn modelId="{583426DB-BC64-4F1C-A949-3FB4034022F0}" type="presParOf" srcId="{2D590E1C-AD0D-4A00-9D6C-C1241386D145}" destId="{DF989C0A-9C88-41B5-A9B9-8142FCEE12F7}" srcOrd="6" destOrd="0" presId="urn:microsoft.com/office/officeart/2005/8/layout/chevron2"/>
    <dgm:cxn modelId="{90A5FF4B-C72F-417F-BDA1-42F76A4F0AEF}" type="presParOf" srcId="{DF989C0A-9C88-41B5-A9B9-8142FCEE12F7}" destId="{E18280B6-ACE1-4144-B27A-549FF170B5C9}" srcOrd="0" destOrd="0" presId="urn:microsoft.com/office/officeart/2005/8/layout/chevron2"/>
    <dgm:cxn modelId="{5AA35E5E-F76A-47CB-86F0-F1D23D5472B9}" type="presParOf" srcId="{DF989C0A-9C88-41B5-A9B9-8142FCEE12F7}" destId="{DF8F10E3-0F67-48F6-9175-0C12A5F77040}" srcOrd="1" destOrd="0" presId="urn:microsoft.com/office/officeart/2005/8/layout/chevron2"/>
    <dgm:cxn modelId="{FDEFA074-1F6E-48DE-B089-B0168A795DED}" type="presParOf" srcId="{2D590E1C-AD0D-4A00-9D6C-C1241386D145}" destId="{6E8E2626-3E16-4E5D-8097-2CC62DE139A4}" srcOrd="7" destOrd="0" presId="urn:microsoft.com/office/officeart/2005/8/layout/chevron2"/>
    <dgm:cxn modelId="{327A3C92-60B8-499B-BEEC-164D7222F2FC}" type="presParOf" srcId="{2D590E1C-AD0D-4A00-9D6C-C1241386D145}" destId="{C2B6EDC9-5963-4356-A861-A9EEE8376205}" srcOrd="8" destOrd="0" presId="urn:microsoft.com/office/officeart/2005/8/layout/chevron2"/>
    <dgm:cxn modelId="{5E618E8D-0A3B-4633-800A-84B412C96039}" type="presParOf" srcId="{C2B6EDC9-5963-4356-A861-A9EEE8376205}" destId="{8854733C-3039-4C71-8252-9AF30CD14C0C}" srcOrd="0" destOrd="0" presId="urn:microsoft.com/office/officeart/2005/8/layout/chevron2"/>
    <dgm:cxn modelId="{1B5D42A5-CE4B-40F7-8D30-E419C2F2149B}" type="presParOf" srcId="{C2B6EDC9-5963-4356-A861-A9EEE8376205}" destId="{DEC10C63-06FC-4A41-A0FD-F92FDAEFC998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D8E263-EAA6-4723-A89F-4F6A5F0AD5B5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30BE9688-3536-4B43-90FF-132E0C70586F}">
      <dgm:prSet phldrT="[Текст]"/>
      <dgm:spPr/>
      <dgm:t>
        <a:bodyPr/>
        <a:lstStyle/>
        <a:p>
          <a:r>
            <a:rPr lang="ru-RU" dirty="0"/>
            <a:t>Мозг</a:t>
          </a:r>
        </a:p>
      </dgm:t>
    </dgm:pt>
    <dgm:pt modelId="{45852E05-EA3E-4185-9E4F-6031E2EF957F}" type="parTrans" cxnId="{B64CF7F5-287B-4CF6-9DB0-44A26F500F29}">
      <dgm:prSet/>
      <dgm:spPr/>
      <dgm:t>
        <a:bodyPr/>
        <a:lstStyle/>
        <a:p>
          <a:endParaRPr lang="ru-RU"/>
        </a:p>
      </dgm:t>
    </dgm:pt>
    <dgm:pt modelId="{CD2119C6-4405-4757-947E-B948B57F1BF5}" type="sibTrans" cxnId="{B64CF7F5-287B-4CF6-9DB0-44A26F500F29}">
      <dgm:prSet/>
      <dgm:spPr/>
      <dgm:t>
        <a:bodyPr/>
        <a:lstStyle/>
        <a:p>
          <a:endParaRPr lang="ru-RU"/>
        </a:p>
      </dgm:t>
    </dgm:pt>
    <dgm:pt modelId="{DD895BCD-0116-473B-B0FC-F0E4BBF4B4E7}">
      <dgm:prSet phldrT="[Текст]"/>
      <dgm:spPr/>
      <dgm:t>
        <a:bodyPr/>
        <a:lstStyle/>
        <a:p>
          <a:r>
            <a:rPr lang="ru-RU" dirty="0"/>
            <a:t>Успеваемость</a:t>
          </a:r>
        </a:p>
      </dgm:t>
    </dgm:pt>
    <dgm:pt modelId="{AA4EE0A4-1614-4504-8195-4B93527551D6}" type="parTrans" cxnId="{D637A7C1-4DC2-4D8F-AACF-747B0A8D1059}">
      <dgm:prSet/>
      <dgm:spPr/>
      <dgm:t>
        <a:bodyPr/>
        <a:lstStyle/>
        <a:p>
          <a:endParaRPr lang="ru-RU"/>
        </a:p>
      </dgm:t>
    </dgm:pt>
    <dgm:pt modelId="{FE36801D-370B-4A88-BE07-388669E98C37}" type="sibTrans" cxnId="{D637A7C1-4DC2-4D8F-AACF-747B0A8D1059}">
      <dgm:prSet/>
      <dgm:spPr/>
      <dgm:t>
        <a:bodyPr/>
        <a:lstStyle/>
        <a:p>
          <a:endParaRPr lang="ru-RU"/>
        </a:p>
      </dgm:t>
    </dgm:pt>
    <dgm:pt modelId="{5E460EE0-06F2-44C9-BE78-28ED59EB4149}">
      <dgm:prSet phldrT="[Текст]"/>
      <dgm:spPr/>
      <dgm:t>
        <a:bodyPr/>
        <a:lstStyle/>
        <a:p>
          <a:r>
            <a:rPr lang="ru-RU" dirty="0"/>
            <a:t>Негативные факторы</a:t>
          </a:r>
        </a:p>
      </dgm:t>
    </dgm:pt>
    <dgm:pt modelId="{A600ACB6-B9EC-4F19-8CAE-C1E797A13CA4}" type="parTrans" cxnId="{1AE54145-D61B-458A-B9D0-CA29F4B50866}">
      <dgm:prSet/>
      <dgm:spPr/>
      <dgm:t>
        <a:bodyPr/>
        <a:lstStyle/>
        <a:p>
          <a:endParaRPr lang="ru-RU"/>
        </a:p>
      </dgm:t>
    </dgm:pt>
    <dgm:pt modelId="{5E83E233-AFEC-49DA-B653-2CA4DD7E4370}" type="sibTrans" cxnId="{1AE54145-D61B-458A-B9D0-CA29F4B50866}">
      <dgm:prSet/>
      <dgm:spPr/>
      <dgm:t>
        <a:bodyPr/>
        <a:lstStyle/>
        <a:p>
          <a:endParaRPr lang="ru-RU"/>
        </a:p>
      </dgm:t>
    </dgm:pt>
    <dgm:pt modelId="{B5F6BAFD-0E37-43DB-9B98-086A85B6664E}">
      <dgm:prSet phldrT="[Текст]"/>
      <dgm:spPr/>
      <dgm:t>
        <a:bodyPr/>
        <a:lstStyle/>
        <a:p>
          <a:r>
            <a:rPr lang="ru-RU" dirty="0"/>
            <a:t>Громкий шум, ухудшение памяти</a:t>
          </a:r>
        </a:p>
      </dgm:t>
    </dgm:pt>
    <dgm:pt modelId="{27DBC184-8274-4006-A17F-FCC70D92BBDC}" type="parTrans" cxnId="{1A059AB2-53A6-43A2-BE78-CDE553E473C4}">
      <dgm:prSet/>
      <dgm:spPr/>
      <dgm:t>
        <a:bodyPr/>
        <a:lstStyle/>
        <a:p>
          <a:endParaRPr lang="ru-RU"/>
        </a:p>
      </dgm:t>
    </dgm:pt>
    <dgm:pt modelId="{CB6748A7-A787-4853-830A-090072A14432}" type="sibTrans" cxnId="{1A059AB2-53A6-43A2-BE78-CDE553E473C4}">
      <dgm:prSet/>
      <dgm:spPr/>
      <dgm:t>
        <a:bodyPr/>
        <a:lstStyle/>
        <a:p>
          <a:endParaRPr lang="ru-RU"/>
        </a:p>
      </dgm:t>
    </dgm:pt>
    <dgm:pt modelId="{AE3B58C7-D7FB-4332-8B77-CE0C0475AF5B}">
      <dgm:prSet phldrT="[Текст]"/>
      <dgm:spPr/>
      <dgm:t>
        <a:bodyPr/>
        <a:lstStyle/>
        <a:p>
          <a:r>
            <a:rPr lang="ru-RU" dirty="0"/>
            <a:t>Яркий свет, нарушение биоритмов человека</a:t>
          </a:r>
        </a:p>
      </dgm:t>
    </dgm:pt>
    <dgm:pt modelId="{0308897B-A575-4E11-A672-CCAB580BFB99}" type="parTrans" cxnId="{116050F6-A5AC-4BF0-A30C-5042219A86C6}">
      <dgm:prSet/>
      <dgm:spPr/>
      <dgm:t>
        <a:bodyPr/>
        <a:lstStyle/>
        <a:p>
          <a:endParaRPr lang="ru-RU"/>
        </a:p>
      </dgm:t>
    </dgm:pt>
    <dgm:pt modelId="{F1D6DA59-BDCC-4C9B-9D71-3F8897528471}" type="sibTrans" cxnId="{116050F6-A5AC-4BF0-A30C-5042219A86C6}">
      <dgm:prSet/>
      <dgm:spPr/>
      <dgm:t>
        <a:bodyPr/>
        <a:lstStyle/>
        <a:p>
          <a:endParaRPr lang="ru-RU"/>
        </a:p>
      </dgm:t>
    </dgm:pt>
    <dgm:pt modelId="{B3F73240-CD3F-4EF1-971C-288A23C7AD2F}">
      <dgm:prSet phldrT="[Текст]"/>
      <dgm:spPr/>
      <dgm:t>
        <a:bodyPr/>
        <a:lstStyle/>
        <a:p>
          <a:r>
            <a:rPr lang="ru-RU" dirty="0"/>
            <a:t>Большой объем информации</a:t>
          </a:r>
        </a:p>
      </dgm:t>
    </dgm:pt>
    <dgm:pt modelId="{EF004A75-0F50-4D16-8E94-197638BD4671}" type="parTrans" cxnId="{2EB2A5AB-8D1E-4137-A027-839E3343F2BD}">
      <dgm:prSet/>
      <dgm:spPr/>
      <dgm:t>
        <a:bodyPr/>
        <a:lstStyle/>
        <a:p>
          <a:endParaRPr lang="ru-RU"/>
        </a:p>
      </dgm:t>
    </dgm:pt>
    <dgm:pt modelId="{B7783D70-C4B2-472E-827E-B38DA4BB88D2}" type="sibTrans" cxnId="{2EB2A5AB-8D1E-4137-A027-839E3343F2BD}">
      <dgm:prSet/>
      <dgm:spPr/>
      <dgm:t>
        <a:bodyPr/>
        <a:lstStyle/>
        <a:p>
          <a:endParaRPr lang="ru-RU"/>
        </a:p>
      </dgm:t>
    </dgm:pt>
    <dgm:pt modelId="{838942AC-1E40-49A0-92EC-611739FDB57F}">
      <dgm:prSet phldrT="[Текст]"/>
      <dgm:spPr/>
      <dgm:t>
        <a:bodyPr/>
        <a:lstStyle/>
        <a:p>
          <a:r>
            <a:rPr lang="ru-RU" dirty="0"/>
            <a:t>Память</a:t>
          </a:r>
        </a:p>
      </dgm:t>
    </dgm:pt>
    <dgm:pt modelId="{2BD23D38-ECDF-424A-9AD5-9493B9C7A018}" type="sibTrans" cxnId="{A75B7523-BD07-4521-B8B7-5C3DF17CCCFC}">
      <dgm:prSet/>
      <dgm:spPr/>
      <dgm:t>
        <a:bodyPr/>
        <a:lstStyle/>
        <a:p>
          <a:endParaRPr lang="ru-RU"/>
        </a:p>
      </dgm:t>
    </dgm:pt>
    <dgm:pt modelId="{9C5C374C-247D-4C68-B534-96F490FF3DA0}" type="parTrans" cxnId="{A75B7523-BD07-4521-B8B7-5C3DF17CCCFC}">
      <dgm:prSet/>
      <dgm:spPr/>
      <dgm:t>
        <a:bodyPr/>
        <a:lstStyle/>
        <a:p>
          <a:endParaRPr lang="ru-RU"/>
        </a:p>
      </dgm:t>
    </dgm:pt>
    <dgm:pt modelId="{BB08E176-86FD-46F3-AC87-E312E5517530}" type="pres">
      <dgm:prSet presAssocID="{60D8E263-EAA6-4723-A89F-4F6A5F0AD5B5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69C9D5-5087-45BE-98DA-66C313852141}" type="pres">
      <dgm:prSet presAssocID="{60D8E263-EAA6-4723-A89F-4F6A5F0AD5B5}" presName="dummyMaxCanvas" presStyleCnt="0"/>
      <dgm:spPr/>
    </dgm:pt>
    <dgm:pt modelId="{8D7F4FE5-4313-418B-A3F3-9CC974B94453}" type="pres">
      <dgm:prSet presAssocID="{60D8E263-EAA6-4723-A89F-4F6A5F0AD5B5}" presName="parentComposite" presStyleCnt="0"/>
      <dgm:spPr/>
    </dgm:pt>
    <dgm:pt modelId="{EB26395C-D1FF-4E6A-9703-C0E5167DEC7F}" type="pres">
      <dgm:prSet presAssocID="{60D8E263-EAA6-4723-A89F-4F6A5F0AD5B5}" presName="parent1" presStyleLbl="alignAccFollowNode1" presStyleIdx="0" presStyleCnt="4" custLinFactNeighborX="6047" custLinFactNeighborY="1979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CE3E02D5-68BE-4A91-9019-71A74E268920}" type="pres">
      <dgm:prSet presAssocID="{60D8E263-EAA6-4723-A89F-4F6A5F0AD5B5}" presName="parent2" presStyleLbl="alignAccFollowNode1" presStyleIdx="1" presStyleCnt="4" custLinFactNeighborX="13741" custLinFactNeighborY="989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16C78DED-83BC-4A64-B0A9-557FFA0260D1}" type="pres">
      <dgm:prSet presAssocID="{60D8E263-EAA6-4723-A89F-4F6A5F0AD5B5}" presName="childrenComposite" presStyleCnt="0"/>
      <dgm:spPr/>
    </dgm:pt>
    <dgm:pt modelId="{BA9F9F50-A48D-48C9-9A15-43FA18301A7D}" type="pres">
      <dgm:prSet presAssocID="{60D8E263-EAA6-4723-A89F-4F6A5F0AD5B5}" presName="dummyMaxCanvas_ChildArea" presStyleCnt="0"/>
      <dgm:spPr/>
    </dgm:pt>
    <dgm:pt modelId="{24630C27-690B-45CE-8BA7-F8E4F8332924}" type="pres">
      <dgm:prSet presAssocID="{60D8E263-EAA6-4723-A89F-4F6A5F0AD5B5}" presName="fulcrum" presStyleLbl="alignAccFollowNode1" presStyleIdx="2" presStyleCnt="4"/>
      <dgm:spPr/>
    </dgm:pt>
    <dgm:pt modelId="{B786221D-B9CE-4B8F-B8EA-D850A3BDF87A}" type="pres">
      <dgm:prSet presAssocID="{60D8E263-EAA6-4723-A89F-4F6A5F0AD5B5}" presName="balance_23" presStyleLbl="alignAccFollowNode1" presStyleIdx="3" presStyleCnt="4" custScaleX="247343" custScaleY="133122">
        <dgm:presLayoutVars>
          <dgm:bulletEnabled val="1"/>
        </dgm:presLayoutVars>
      </dgm:prSet>
      <dgm:spPr/>
    </dgm:pt>
    <dgm:pt modelId="{99D718B3-8BCA-4BCA-A1D4-1BF982786F6D}" type="pres">
      <dgm:prSet presAssocID="{60D8E263-EAA6-4723-A89F-4F6A5F0AD5B5}" presName="right_23_1" presStyleLbl="node1" presStyleIdx="0" presStyleCnt="5" custScaleX="1131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6A6405-7DF9-40CE-8AA1-471949921C09}" type="pres">
      <dgm:prSet presAssocID="{60D8E263-EAA6-4723-A89F-4F6A5F0AD5B5}" presName="right_23_2" presStyleLbl="node1" presStyleIdx="1" presStyleCnt="5" custScaleX="1135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0E97A-7917-411F-8A89-58134B9F3066}" type="pres">
      <dgm:prSet presAssocID="{60D8E263-EAA6-4723-A89F-4F6A5F0AD5B5}" presName="right_23_3" presStyleLbl="node1" presStyleIdx="2" presStyleCnt="5" custScaleX="116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710EC-DA9B-48A7-B407-FBBE6F590741}" type="pres">
      <dgm:prSet presAssocID="{60D8E263-EAA6-4723-A89F-4F6A5F0AD5B5}" presName="left_23_1" presStyleLbl="node1" presStyleIdx="3" presStyleCnt="5" custScaleX="113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B6ADC2-7DD8-4061-A997-49738C800A63}" type="pres">
      <dgm:prSet presAssocID="{60D8E263-EAA6-4723-A89F-4F6A5F0AD5B5}" presName="left_23_2" presStyleLbl="node1" presStyleIdx="4" presStyleCnt="5" custScaleX="115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CFE69A-97EF-4BD2-900F-5C1C42BE119D}" type="presOf" srcId="{838942AC-1E40-49A0-92EC-611739FDB57F}" destId="{62B6ADC2-7DD8-4061-A997-49738C800A63}" srcOrd="0" destOrd="0" presId="urn:microsoft.com/office/officeart/2005/8/layout/balance1"/>
    <dgm:cxn modelId="{D637A7C1-4DC2-4D8F-AACF-747B0A8D1059}" srcId="{30BE9688-3536-4B43-90FF-132E0C70586F}" destId="{DD895BCD-0116-473B-B0FC-F0E4BBF4B4E7}" srcOrd="0" destOrd="0" parTransId="{AA4EE0A4-1614-4504-8195-4B93527551D6}" sibTransId="{FE36801D-370B-4A88-BE07-388669E98C37}"/>
    <dgm:cxn modelId="{1AE54145-D61B-458A-B9D0-CA29F4B50866}" srcId="{60D8E263-EAA6-4723-A89F-4F6A5F0AD5B5}" destId="{5E460EE0-06F2-44C9-BE78-28ED59EB4149}" srcOrd="1" destOrd="0" parTransId="{A600ACB6-B9EC-4F19-8CAE-C1E797A13CA4}" sibTransId="{5E83E233-AFEC-49DA-B653-2CA4DD7E4370}"/>
    <dgm:cxn modelId="{1A059AB2-53A6-43A2-BE78-CDE553E473C4}" srcId="{5E460EE0-06F2-44C9-BE78-28ED59EB4149}" destId="{B5F6BAFD-0E37-43DB-9B98-086A85B6664E}" srcOrd="0" destOrd="0" parTransId="{27DBC184-8274-4006-A17F-FCC70D92BBDC}" sibTransId="{CB6748A7-A787-4853-830A-090072A14432}"/>
    <dgm:cxn modelId="{116050F6-A5AC-4BF0-A30C-5042219A86C6}" srcId="{5E460EE0-06F2-44C9-BE78-28ED59EB4149}" destId="{AE3B58C7-D7FB-4332-8B77-CE0C0475AF5B}" srcOrd="1" destOrd="0" parTransId="{0308897B-A575-4E11-A672-CCAB580BFB99}" sibTransId="{F1D6DA59-BDCC-4C9B-9D71-3F8897528471}"/>
    <dgm:cxn modelId="{9E800F4B-47FC-4950-A063-E9E79BBA6F8A}" type="presOf" srcId="{B3F73240-CD3F-4EF1-971C-288A23C7AD2F}" destId="{A670E97A-7917-411F-8A89-58134B9F3066}" srcOrd="0" destOrd="0" presId="urn:microsoft.com/office/officeart/2005/8/layout/balance1"/>
    <dgm:cxn modelId="{9371CDB7-1C59-45C7-9499-068BD6CE7709}" type="presOf" srcId="{AE3B58C7-D7FB-4332-8B77-CE0C0475AF5B}" destId="{B06A6405-7DF9-40CE-8AA1-471949921C09}" srcOrd="0" destOrd="0" presId="urn:microsoft.com/office/officeart/2005/8/layout/balance1"/>
    <dgm:cxn modelId="{A75B7523-BD07-4521-B8B7-5C3DF17CCCFC}" srcId="{30BE9688-3536-4B43-90FF-132E0C70586F}" destId="{838942AC-1E40-49A0-92EC-611739FDB57F}" srcOrd="1" destOrd="0" parTransId="{9C5C374C-247D-4C68-B534-96F490FF3DA0}" sibTransId="{2BD23D38-ECDF-424A-9AD5-9493B9C7A018}"/>
    <dgm:cxn modelId="{2EB2A5AB-8D1E-4137-A027-839E3343F2BD}" srcId="{5E460EE0-06F2-44C9-BE78-28ED59EB4149}" destId="{B3F73240-CD3F-4EF1-971C-288A23C7AD2F}" srcOrd="2" destOrd="0" parTransId="{EF004A75-0F50-4D16-8E94-197638BD4671}" sibTransId="{B7783D70-C4B2-472E-827E-B38DA4BB88D2}"/>
    <dgm:cxn modelId="{789DE1CB-E8CB-4369-8556-76885C241E83}" type="presOf" srcId="{DD895BCD-0116-473B-B0FC-F0E4BBF4B4E7}" destId="{FEB710EC-DA9B-48A7-B407-FBBE6F590741}" srcOrd="0" destOrd="0" presId="urn:microsoft.com/office/officeart/2005/8/layout/balance1"/>
    <dgm:cxn modelId="{B64CF7F5-287B-4CF6-9DB0-44A26F500F29}" srcId="{60D8E263-EAA6-4723-A89F-4F6A5F0AD5B5}" destId="{30BE9688-3536-4B43-90FF-132E0C70586F}" srcOrd="0" destOrd="0" parTransId="{45852E05-EA3E-4185-9E4F-6031E2EF957F}" sibTransId="{CD2119C6-4405-4757-947E-B948B57F1BF5}"/>
    <dgm:cxn modelId="{86FE8CC5-5FAD-4207-AD44-D2F9EDB8FFED}" type="presOf" srcId="{5E460EE0-06F2-44C9-BE78-28ED59EB4149}" destId="{CE3E02D5-68BE-4A91-9019-71A74E268920}" srcOrd="0" destOrd="0" presId="urn:microsoft.com/office/officeart/2005/8/layout/balance1"/>
    <dgm:cxn modelId="{8F3A2702-F89D-4FD4-89DB-8FDE4D1DBB86}" type="presOf" srcId="{30BE9688-3536-4B43-90FF-132E0C70586F}" destId="{EB26395C-D1FF-4E6A-9703-C0E5167DEC7F}" srcOrd="0" destOrd="0" presId="urn:microsoft.com/office/officeart/2005/8/layout/balance1"/>
    <dgm:cxn modelId="{1594BE63-5C0F-4136-A0B2-54C911651938}" type="presOf" srcId="{B5F6BAFD-0E37-43DB-9B98-086A85B6664E}" destId="{99D718B3-8BCA-4BCA-A1D4-1BF982786F6D}" srcOrd="0" destOrd="0" presId="urn:microsoft.com/office/officeart/2005/8/layout/balance1"/>
    <dgm:cxn modelId="{C546A45F-F686-4401-871B-34D7D84229A8}" type="presOf" srcId="{60D8E263-EAA6-4723-A89F-4F6A5F0AD5B5}" destId="{BB08E176-86FD-46F3-AC87-E312E5517530}" srcOrd="0" destOrd="0" presId="urn:microsoft.com/office/officeart/2005/8/layout/balance1"/>
    <dgm:cxn modelId="{17397CDD-E7B2-4B29-8313-9F176983E805}" type="presParOf" srcId="{BB08E176-86FD-46F3-AC87-E312E5517530}" destId="{BE69C9D5-5087-45BE-98DA-66C313852141}" srcOrd="0" destOrd="0" presId="urn:microsoft.com/office/officeart/2005/8/layout/balance1"/>
    <dgm:cxn modelId="{D52FF354-ADD4-4D69-9E48-8D33A20DD715}" type="presParOf" srcId="{BB08E176-86FD-46F3-AC87-E312E5517530}" destId="{8D7F4FE5-4313-418B-A3F3-9CC974B94453}" srcOrd="1" destOrd="0" presId="urn:microsoft.com/office/officeart/2005/8/layout/balance1"/>
    <dgm:cxn modelId="{27EFE8CD-DE55-4D23-B9F2-29C17186D627}" type="presParOf" srcId="{8D7F4FE5-4313-418B-A3F3-9CC974B94453}" destId="{EB26395C-D1FF-4E6A-9703-C0E5167DEC7F}" srcOrd="0" destOrd="0" presId="urn:microsoft.com/office/officeart/2005/8/layout/balance1"/>
    <dgm:cxn modelId="{A89FFCFC-25E0-46AF-8502-5A0C30324AEC}" type="presParOf" srcId="{8D7F4FE5-4313-418B-A3F3-9CC974B94453}" destId="{CE3E02D5-68BE-4A91-9019-71A74E268920}" srcOrd="1" destOrd="0" presId="urn:microsoft.com/office/officeart/2005/8/layout/balance1"/>
    <dgm:cxn modelId="{5D6BB3E4-870A-4A48-BAF4-0A43A5794A27}" type="presParOf" srcId="{BB08E176-86FD-46F3-AC87-E312E5517530}" destId="{16C78DED-83BC-4A64-B0A9-557FFA0260D1}" srcOrd="2" destOrd="0" presId="urn:microsoft.com/office/officeart/2005/8/layout/balance1"/>
    <dgm:cxn modelId="{A7F79F78-4D0E-4DDE-AB15-A22D3B5BB8C0}" type="presParOf" srcId="{16C78DED-83BC-4A64-B0A9-557FFA0260D1}" destId="{BA9F9F50-A48D-48C9-9A15-43FA18301A7D}" srcOrd="0" destOrd="0" presId="urn:microsoft.com/office/officeart/2005/8/layout/balance1"/>
    <dgm:cxn modelId="{60879875-44CB-42BA-876A-3C3E76D89DC6}" type="presParOf" srcId="{16C78DED-83BC-4A64-B0A9-557FFA0260D1}" destId="{24630C27-690B-45CE-8BA7-F8E4F8332924}" srcOrd="1" destOrd="0" presId="urn:microsoft.com/office/officeart/2005/8/layout/balance1"/>
    <dgm:cxn modelId="{C868C8EB-5A03-4759-BCDC-C7D7D42CC094}" type="presParOf" srcId="{16C78DED-83BC-4A64-B0A9-557FFA0260D1}" destId="{B786221D-B9CE-4B8F-B8EA-D850A3BDF87A}" srcOrd="2" destOrd="0" presId="urn:microsoft.com/office/officeart/2005/8/layout/balance1"/>
    <dgm:cxn modelId="{D676EAF8-9B54-455B-8529-F698ECE590D3}" type="presParOf" srcId="{16C78DED-83BC-4A64-B0A9-557FFA0260D1}" destId="{99D718B3-8BCA-4BCA-A1D4-1BF982786F6D}" srcOrd="3" destOrd="0" presId="urn:microsoft.com/office/officeart/2005/8/layout/balance1"/>
    <dgm:cxn modelId="{9A694FE6-EBE5-435A-9CE3-BC8986E6E6F2}" type="presParOf" srcId="{16C78DED-83BC-4A64-B0A9-557FFA0260D1}" destId="{B06A6405-7DF9-40CE-8AA1-471949921C09}" srcOrd="4" destOrd="0" presId="urn:microsoft.com/office/officeart/2005/8/layout/balance1"/>
    <dgm:cxn modelId="{339C4E9C-0C27-44C1-83A9-845077C17EA0}" type="presParOf" srcId="{16C78DED-83BC-4A64-B0A9-557FFA0260D1}" destId="{A670E97A-7917-411F-8A89-58134B9F3066}" srcOrd="5" destOrd="0" presId="urn:microsoft.com/office/officeart/2005/8/layout/balance1"/>
    <dgm:cxn modelId="{2AA7287E-3FE0-4AA5-A972-D014BDCE78F2}" type="presParOf" srcId="{16C78DED-83BC-4A64-B0A9-557FFA0260D1}" destId="{FEB710EC-DA9B-48A7-B407-FBBE6F590741}" srcOrd="6" destOrd="0" presId="urn:microsoft.com/office/officeart/2005/8/layout/balance1"/>
    <dgm:cxn modelId="{C6F18854-7422-4F5B-8890-002B5973E637}" type="presParOf" srcId="{16C78DED-83BC-4A64-B0A9-557FFA0260D1}" destId="{62B6ADC2-7DD8-4061-A997-49738C800A63}" srcOrd="7" destOrd="0" presId="urn:microsoft.com/office/officeart/2005/8/layout/balance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93331F-C606-4C82-A0EE-5E8EDC7D3827}" type="doc">
      <dgm:prSet loTypeId="urn:microsoft.com/office/officeart/2008/layout/VerticalCurvedList" loCatId="list" qsTypeId="urn:microsoft.com/office/officeart/2005/8/quickstyle/3d1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364EBB5A-C908-4907-9F1A-1CC3AC8A2602}">
      <dgm:prSet phldrT="[Текст]" custT="1"/>
      <dgm:spPr/>
      <dgm:t>
        <a:bodyPr/>
        <a:lstStyle/>
        <a:p>
          <a:r>
            <a:rPr lang="ru-RU" sz="1800" dirty="0"/>
            <a:t>1. </a:t>
          </a:r>
          <a:r>
            <a:rPr lang="ru-RU" sz="2000" dirty="0"/>
            <a:t>Ложиться спать вовремя, высыпаться, спать в полной темноте и не пользоваться гаджетами перед сном.</a:t>
          </a:r>
        </a:p>
      </dgm:t>
    </dgm:pt>
    <dgm:pt modelId="{1F86C383-5BCD-4E00-A170-4F66410DC188}" type="parTrans" cxnId="{84675F84-40D5-4872-8CC0-26EE02ACE75C}">
      <dgm:prSet/>
      <dgm:spPr/>
      <dgm:t>
        <a:bodyPr/>
        <a:lstStyle/>
        <a:p>
          <a:endParaRPr lang="ru-RU"/>
        </a:p>
      </dgm:t>
    </dgm:pt>
    <dgm:pt modelId="{550B439F-5D3E-4B57-92B5-482EBC242040}" type="sibTrans" cxnId="{84675F84-40D5-4872-8CC0-26EE02ACE75C}">
      <dgm:prSet/>
      <dgm:spPr/>
      <dgm:t>
        <a:bodyPr/>
        <a:lstStyle/>
        <a:p>
          <a:endParaRPr lang="ru-RU"/>
        </a:p>
      </dgm:t>
    </dgm:pt>
    <dgm:pt modelId="{977127ED-0010-4194-9226-7B0B045078B3}">
      <dgm:prSet phldrT="[Текст]"/>
      <dgm:spPr/>
      <dgm:t>
        <a:bodyPr/>
        <a:lstStyle/>
        <a:p>
          <a:r>
            <a:rPr lang="ru-RU" dirty="0"/>
            <a:t>2. Правильно питаться, потребляя полезные жиры и продукты с витамином Е, исключить </a:t>
          </a:r>
          <a:r>
            <a:rPr lang="ru-RU" dirty="0" err="1"/>
            <a:t>трансжиры</a:t>
          </a:r>
          <a:r>
            <a:rPr lang="ru-RU" dirty="0"/>
            <a:t> и сахар.</a:t>
          </a:r>
        </a:p>
      </dgm:t>
    </dgm:pt>
    <dgm:pt modelId="{6CFC45BA-A9E5-492D-9F56-A95745C4661C}" type="parTrans" cxnId="{E4420332-8BB1-4C0D-977A-238A7E6E842C}">
      <dgm:prSet/>
      <dgm:spPr/>
      <dgm:t>
        <a:bodyPr/>
        <a:lstStyle/>
        <a:p>
          <a:endParaRPr lang="ru-RU"/>
        </a:p>
      </dgm:t>
    </dgm:pt>
    <dgm:pt modelId="{E355181D-FCE6-4DA5-A39F-7D411FF23425}" type="sibTrans" cxnId="{E4420332-8BB1-4C0D-977A-238A7E6E842C}">
      <dgm:prSet/>
      <dgm:spPr/>
      <dgm:t>
        <a:bodyPr/>
        <a:lstStyle/>
        <a:p>
          <a:endParaRPr lang="ru-RU"/>
        </a:p>
      </dgm:t>
    </dgm:pt>
    <dgm:pt modelId="{59871647-DD20-4EAA-909C-CE5FE96D8246}">
      <dgm:prSet phldrT="[Текст]"/>
      <dgm:spPr/>
      <dgm:t>
        <a:bodyPr/>
        <a:lstStyle/>
        <a:p>
          <a:r>
            <a:rPr lang="ru-RU" dirty="0"/>
            <a:t>3. Гулять минимум 1 час в день, проветривать помещение перед уроками и перед сном.</a:t>
          </a:r>
        </a:p>
      </dgm:t>
    </dgm:pt>
    <dgm:pt modelId="{E1FFF9E9-1308-43F3-BF78-8E6416B2419D}" type="parTrans" cxnId="{5FE76674-FC44-44E8-B3F4-98EB12661F0B}">
      <dgm:prSet/>
      <dgm:spPr/>
      <dgm:t>
        <a:bodyPr/>
        <a:lstStyle/>
        <a:p>
          <a:endParaRPr lang="ru-RU"/>
        </a:p>
      </dgm:t>
    </dgm:pt>
    <dgm:pt modelId="{49DF40A0-E116-4F67-9C92-D65CEF1D8C28}" type="sibTrans" cxnId="{5FE76674-FC44-44E8-B3F4-98EB12661F0B}">
      <dgm:prSet/>
      <dgm:spPr/>
      <dgm:t>
        <a:bodyPr/>
        <a:lstStyle/>
        <a:p>
          <a:endParaRPr lang="ru-RU"/>
        </a:p>
      </dgm:t>
    </dgm:pt>
    <dgm:pt modelId="{24BCFC5B-CE6B-463C-A605-C48EEF274487}">
      <dgm:prSet phldrT="[Текст]"/>
      <dgm:spPr/>
      <dgm:t>
        <a:bodyPr/>
        <a:lstStyle/>
        <a:p>
          <a:r>
            <a:rPr lang="ru-RU" dirty="0"/>
            <a:t>4. </a:t>
          </a:r>
          <a:r>
            <a:rPr lang="ru-RU" dirty="0">
              <a:latin typeface="+mj-lt"/>
            </a:rPr>
            <a:t>Давать мозгу отдых, т.е. ничего не делать совсем и наслаждаться этим состоянием</a:t>
          </a:r>
          <a:endParaRPr lang="ru-RU" dirty="0"/>
        </a:p>
      </dgm:t>
    </dgm:pt>
    <dgm:pt modelId="{C9C8CE21-FBDF-4C36-9C8A-A2B3D9D0EAE3}" type="parTrans" cxnId="{0E432009-375E-42D6-A26D-0833926BFEEF}">
      <dgm:prSet/>
      <dgm:spPr/>
      <dgm:t>
        <a:bodyPr/>
        <a:lstStyle/>
        <a:p>
          <a:endParaRPr lang="ru-RU"/>
        </a:p>
      </dgm:t>
    </dgm:pt>
    <dgm:pt modelId="{B7FE0FF9-7367-4F69-AAE3-E11E7CDB3585}" type="sibTrans" cxnId="{0E432009-375E-42D6-A26D-0833926BFEEF}">
      <dgm:prSet/>
      <dgm:spPr/>
      <dgm:t>
        <a:bodyPr/>
        <a:lstStyle/>
        <a:p>
          <a:endParaRPr lang="ru-RU"/>
        </a:p>
      </dgm:t>
    </dgm:pt>
    <dgm:pt modelId="{EC1855EA-D8BF-4C2F-B1BB-483D82340EAB}">
      <dgm:prSet phldrT="[Текст]"/>
      <dgm:spPr/>
      <dgm:t>
        <a:bodyPr/>
        <a:lstStyle/>
        <a:p>
          <a:r>
            <a:rPr lang="ru-RU" dirty="0"/>
            <a:t>5. Делать </a:t>
          </a:r>
          <a:r>
            <a:rPr lang="ru-RU" dirty="0" err="1"/>
            <a:t>нейрогимнастику</a:t>
          </a:r>
          <a:r>
            <a:rPr lang="ru-RU" dirty="0"/>
            <a:t>, помогая укреплять нейроны, отвечающие за память, внимание, мышление, обучение.</a:t>
          </a:r>
        </a:p>
      </dgm:t>
    </dgm:pt>
    <dgm:pt modelId="{2453D788-99AF-4CCC-8CDB-E3FA64223B3F}" type="parTrans" cxnId="{FA63B967-FF81-4B54-8501-FA4329C1E54F}">
      <dgm:prSet/>
      <dgm:spPr/>
      <dgm:t>
        <a:bodyPr/>
        <a:lstStyle/>
        <a:p>
          <a:endParaRPr lang="ru-RU"/>
        </a:p>
      </dgm:t>
    </dgm:pt>
    <dgm:pt modelId="{B436319F-3CBE-4CDE-8FB1-D9C1CC3020D6}" type="sibTrans" cxnId="{FA63B967-FF81-4B54-8501-FA4329C1E54F}">
      <dgm:prSet/>
      <dgm:spPr/>
      <dgm:t>
        <a:bodyPr/>
        <a:lstStyle/>
        <a:p>
          <a:endParaRPr lang="ru-RU"/>
        </a:p>
      </dgm:t>
    </dgm:pt>
    <dgm:pt modelId="{B8F4F196-490B-43DE-9A8F-89F279F21E3C}" type="pres">
      <dgm:prSet presAssocID="{2593331F-C606-4C82-A0EE-5E8EDC7D382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B7FB122-B629-4ACC-88EC-8244AC08BF97}" type="pres">
      <dgm:prSet presAssocID="{2593331F-C606-4C82-A0EE-5E8EDC7D3827}" presName="Name1" presStyleCnt="0"/>
      <dgm:spPr/>
    </dgm:pt>
    <dgm:pt modelId="{732A53E1-A060-4822-9654-231F04363C8A}" type="pres">
      <dgm:prSet presAssocID="{2593331F-C606-4C82-A0EE-5E8EDC7D3827}" presName="cycle" presStyleCnt="0"/>
      <dgm:spPr/>
    </dgm:pt>
    <dgm:pt modelId="{308BAD38-164A-4C0B-AECB-6D52B120B8B5}" type="pres">
      <dgm:prSet presAssocID="{2593331F-C606-4C82-A0EE-5E8EDC7D3827}" presName="srcNode" presStyleLbl="node1" presStyleIdx="0" presStyleCnt="5"/>
      <dgm:spPr/>
    </dgm:pt>
    <dgm:pt modelId="{A34449EB-BF13-4DB0-9DB3-0B2E2422AC0B}" type="pres">
      <dgm:prSet presAssocID="{2593331F-C606-4C82-A0EE-5E8EDC7D3827}" presName="conn" presStyleLbl="parChTrans1D2" presStyleIdx="0" presStyleCnt="1"/>
      <dgm:spPr/>
      <dgm:t>
        <a:bodyPr/>
        <a:lstStyle/>
        <a:p>
          <a:endParaRPr lang="ru-RU"/>
        </a:p>
      </dgm:t>
    </dgm:pt>
    <dgm:pt modelId="{9EF86AFB-83E0-44B2-8D7E-05608131928F}" type="pres">
      <dgm:prSet presAssocID="{2593331F-C606-4C82-A0EE-5E8EDC7D3827}" presName="extraNode" presStyleLbl="node1" presStyleIdx="0" presStyleCnt="5"/>
      <dgm:spPr/>
    </dgm:pt>
    <dgm:pt modelId="{B20FF0D3-0A1A-43D1-9E73-9FF293907E07}" type="pres">
      <dgm:prSet presAssocID="{2593331F-C606-4C82-A0EE-5E8EDC7D3827}" presName="dstNode" presStyleLbl="node1" presStyleIdx="0" presStyleCnt="5"/>
      <dgm:spPr/>
    </dgm:pt>
    <dgm:pt modelId="{533F28D3-DDF9-4952-83D4-E27AD69E1304}" type="pres">
      <dgm:prSet presAssocID="{364EBB5A-C908-4907-9F1A-1CC3AC8A2602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CC1C4-08A6-4FB8-9EBE-4B4F43DF5985}" type="pres">
      <dgm:prSet presAssocID="{364EBB5A-C908-4907-9F1A-1CC3AC8A2602}" presName="accent_1" presStyleCnt="0"/>
      <dgm:spPr/>
    </dgm:pt>
    <dgm:pt modelId="{885AAE91-DB7A-49CD-A941-FCCBBD17B16A}" type="pres">
      <dgm:prSet presAssocID="{364EBB5A-C908-4907-9F1A-1CC3AC8A2602}" presName="accentRepeatNode" presStyleLbl="solidFgAcc1" presStyleIdx="0" presStyleCnt="5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3A7B2169-E2FB-4902-8D49-1CF4222E7365}" type="pres">
      <dgm:prSet presAssocID="{977127ED-0010-4194-9226-7B0B045078B3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D1693-B43E-48E4-93BC-DD7B16E59D00}" type="pres">
      <dgm:prSet presAssocID="{977127ED-0010-4194-9226-7B0B045078B3}" presName="accent_2" presStyleCnt="0"/>
      <dgm:spPr/>
    </dgm:pt>
    <dgm:pt modelId="{D4F66120-7764-4209-A795-FE09CCA40353}" type="pres">
      <dgm:prSet presAssocID="{977127ED-0010-4194-9226-7B0B045078B3}" presName="accentRepeatNode" presStyleLbl="solidFgAcc1" presStyleIdx="1" presStyleCnt="5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</dgm:pt>
    <dgm:pt modelId="{47A2A478-9F10-4C48-AEF2-F351CDAA0A51}" type="pres">
      <dgm:prSet presAssocID="{59871647-DD20-4EAA-909C-CE5FE96D8246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FCE15-453A-41CE-A7B7-FF387B9D258C}" type="pres">
      <dgm:prSet presAssocID="{59871647-DD20-4EAA-909C-CE5FE96D8246}" presName="accent_3" presStyleCnt="0"/>
      <dgm:spPr/>
    </dgm:pt>
    <dgm:pt modelId="{47AA5387-CEC4-4261-BDEA-6D165467E897}" type="pres">
      <dgm:prSet presAssocID="{59871647-DD20-4EAA-909C-CE5FE96D8246}" presName="accentRepeatNode" presStyleLbl="solidFgAcc1" presStyleIdx="2" presStyleCnt="5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</dgm:pt>
    <dgm:pt modelId="{19C39F68-A814-4348-96F4-12C3D72A426D}" type="pres">
      <dgm:prSet presAssocID="{24BCFC5B-CE6B-463C-A605-C48EEF274487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1D61D-1A52-4F91-802A-079579A1685B}" type="pres">
      <dgm:prSet presAssocID="{24BCFC5B-CE6B-463C-A605-C48EEF274487}" presName="accent_4" presStyleCnt="0"/>
      <dgm:spPr/>
    </dgm:pt>
    <dgm:pt modelId="{3BAC5BE6-770B-4EB7-A60F-60309CD6FA8A}" type="pres">
      <dgm:prSet presAssocID="{24BCFC5B-CE6B-463C-A605-C48EEF274487}" presName="accentRepeatNode" presStyleLbl="solidFgAcc1" presStyleIdx="3" presStyleCnt="5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B9EFAFC7-76A6-4616-8B12-E1D064CCEF60}" type="pres">
      <dgm:prSet presAssocID="{EC1855EA-D8BF-4C2F-B1BB-483D82340EAB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4286A-557E-4A50-B0C2-81AC056A7F23}" type="pres">
      <dgm:prSet presAssocID="{EC1855EA-D8BF-4C2F-B1BB-483D82340EAB}" presName="accent_5" presStyleCnt="0"/>
      <dgm:spPr/>
    </dgm:pt>
    <dgm:pt modelId="{4A1F69D2-8C9C-44A7-9BF2-4B8A3ADA3C27}" type="pres">
      <dgm:prSet presAssocID="{EC1855EA-D8BF-4C2F-B1BB-483D82340EAB}" presName="accentRepeatNode" presStyleLbl="solidFgAcc1" presStyleIdx="4" presStyleCnt="5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</dgm:pt>
  </dgm:ptLst>
  <dgm:cxnLst>
    <dgm:cxn modelId="{84675F84-40D5-4872-8CC0-26EE02ACE75C}" srcId="{2593331F-C606-4C82-A0EE-5E8EDC7D3827}" destId="{364EBB5A-C908-4907-9F1A-1CC3AC8A2602}" srcOrd="0" destOrd="0" parTransId="{1F86C383-5BCD-4E00-A170-4F66410DC188}" sibTransId="{550B439F-5D3E-4B57-92B5-482EBC242040}"/>
    <dgm:cxn modelId="{7790F213-0F95-4669-89FE-6C34239D52A4}" type="presOf" srcId="{2593331F-C606-4C82-A0EE-5E8EDC7D3827}" destId="{B8F4F196-490B-43DE-9A8F-89F279F21E3C}" srcOrd="0" destOrd="0" presId="urn:microsoft.com/office/officeart/2008/layout/VerticalCurvedList"/>
    <dgm:cxn modelId="{5FE76674-FC44-44E8-B3F4-98EB12661F0B}" srcId="{2593331F-C606-4C82-A0EE-5E8EDC7D3827}" destId="{59871647-DD20-4EAA-909C-CE5FE96D8246}" srcOrd="2" destOrd="0" parTransId="{E1FFF9E9-1308-43F3-BF78-8E6416B2419D}" sibTransId="{49DF40A0-E116-4F67-9C92-D65CEF1D8C28}"/>
    <dgm:cxn modelId="{F40B290B-D0EA-4CB9-B091-618B6109FCC8}" type="presOf" srcId="{550B439F-5D3E-4B57-92B5-482EBC242040}" destId="{A34449EB-BF13-4DB0-9DB3-0B2E2422AC0B}" srcOrd="0" destOrd="0" presId="urn:microsoft.com/office/officeart/2008/layout/VerticalCurvedList"/>
    <dgm:cxn modelId="{AA714025-BA15-484A-94B7-CFC9A35907A9}" type="presOf" srcId="{EC1855EA-D8BF-4C2F-B1BB-483D82340EAB}" destId="{B9EFAFC7-76A6-4616-8B12-E1D064CCEF60}" srcOrd="0" destOrd="0" presId="urn:microsoft.com/office/officeart/2008/layout/VerticalCurvedList"/>
    <dgm:cxn modelId="{5759780E-5009-4AD2-A21F-2C1E7CB70208}" type="presOf" srcId="{364EBB5A-C908-4907-9F1A-1CC3AC8A2602}" destId="{533F28D3-DDF9-4952-83D4-E27AD69E1304}" srcOrd="0" destOrd="0" presId="urn:microsoft.com/office/officeart/2008/layout/VerticalCurvedList"/>
    <dgm:cxn modelId="{FA63B967-FF81-4B54-8501-FA4329C1E54F}" srcId="{2593331F-C606-4C82-A0EE-5E8EDC7D3827}" destId="{EC1855EA-D8BF-4C2F-B1BB-483D82340EAB}" srcOrd="4" destOrd="0" parTransId="{2453D788-99AF-4CCC-8CDB-E3FA64223B3F}" sibTransId="{B436319F-3CBE-4CDE-8FB1-D9C1CC3020D6}"/>
    <dgm:cxn modelId="{DD478617-0D8C-4E44-8CCA-C0F0B8EC5DFB}" type="presOf" srcId="{24BCFC5B-CE6B-463C-A605-C48EEF274487}" destId="{19C39F68-A814-4348-96F4-12C3D72A426D}" srcOrd="0" destOrd="0" presId="urn:microsoft.com/office/officeart/2008/layout/VerticalCurvedList"/>
    <dgm:cxn modelId="{D38922C9-300A-4A2B-9555-3461E8A74308}" type="presOf" srcId="{977127ED-0010-4194-9226-7B0B045078B3}" destId="{3A7B2169-E2FB-4902-8D49-1CF4222E7365}" srcOrd="0" destOrd="0" presId="urn:microsoft.com/office/officeart/2008/layout/VerticalCurvedList"/>
    <dgm:cxn modelId="{5E8455E2-ADC7-4A16-ABC7-BA7AFD9BEFEB}" type="presOf" srcId="{59871647-DD20-4EAA-909C-CE5FE96D8246}" destId="{47A2A478-9F10-4C48-AEF2-F351CDAA0A51}" srcOrd="0" destOrd="0" presId="urn:microsoft.com/office/officeart/2008/layout/VerticalCurvedList"/>
    <dgm:cxn modelId="{E4420332-8BB1-4C0D-977A-238A7E6E842C}" srcId="{2593331F-C606-4C82-A0EE-5E8EDC7D3827}" destId="{977127ED-0010-4194-9226-7B0B045078B3}" srcOrd="1" destOrd="0" parTransId="{6CFC45BA-A9E5-492D-9F56-A95745C4661C}" sibTransId="{E355181D-FCE6-4DA5-A39F-7D411FF23425}"/>
    <dgm:cxn modelId="{0E432009-375E-42D6-A26D-0833926BFEEF}" srcId="{2593331F-C606-4C82-A0EE-5E8EDC7D3827}" destId="{24BCFC5B-CE6B-463C-A605-C48EEF274487}" srcOrd="3" destOrd="0" parTransId="{C9C8CE21-FBDF-4C36-9C8A-A2B3D9D0EAE3}" sibTransId="{B7FE0FF9-7367-4F69-AAE3-E11E7CDB3585}"/>
    <dgm:cxn modelId="{867A0F28-10DD-46F9-8A81-10E0E52283E6}" type="presParOf" srcId="{B8F4F196-490B-43DE-9A8F-89F279F21E3C}" destId="{FB7FB122-B629-4ACC-88EC-8244AC08BF97}" srcOrd="0" destOrd="0" presId="urn:microsoft.com/office/officeart/2008/layout/VerticalCurvedList"/>
    <dgm:cxn modelId="{CC7FFC01-723A-4792-86C2-283489DB8CC4}" type="presParOf" srcId="{FB7FB122-B629-4ACC-88EC-8244AC08BF97}" destId="{732A53E1-A060-4822-9654-231F04363C8A}" srcOrd="0" destOrd="0" presId="urn:microsoft.com/office/officeart/2008/layout/VerticalCurvedList"/>
    <dgm:cxn modelId="{27279BC2-79C3-4D59-878F-57EF1DCCE197}" type="presParOf" srcId="{732A53E1-A060-4822-9654-231F04363C8A}" destId="{308BAD38-164A-4C0B-AECB-6D52B120B8B5}" srcOrd="0" destOrd="0" presId="urn:microsoft.com/office/officeart/2008/layout/VerticalCurvedList"/>
    <dgm:cxn modelId="{9BB129BB-ED64-4F28-BD30-4B2828325F70}" type="presParOf" srcId="{732A53E1-A060-4822-9654-231F04363C8A}" destId="{A34449EB-BF13-4DB0-9DB3-0B2E2422AC0B}" srcOrd="1" destOrd="0" presId="urn:microsoft.com/office/officeart/2008/layout/VerticalCurvedList"/>
    <dgm:cxn modelId="{4E027A49-B875-4C70-88AF-D90E2AE46F9D}" type="presParOf" srcId="{732A53E1-A060-4822-9654-231F04363C8A}" destId="{9EF86AFB-83E0-44B2-8D7E-05608131928F}" srcOrd="2" destOrd="0" presId="urn:microsoft.com/office/officeart/2008/layout/VerticalCurvedList"/>
    <dgm:cxn modelId="{A983281F-4F42-4426-8F89-66866BCF687C}" type="presParOf" srcId="{732A53E1-A060-4822-9654-231F04363C8A}" destId="{B20FF0D3-0A1A-43D1-9E73-9FF293907E07}" srcOrd="3" destOrd="0" presId="urn:microsoft.com/office/officeart/2008/layout/VerticalCurvedList"/>
    <dgm:cxn modelId="{8C269E4A-E54C-49EA-BD9A-DA114DBD0C19}" type="presParOf" srcId="{FB7FB122-B629-4ACC-88EC-8244AC08BF97}" destId="{533F28D3-DDF9-4952-83D4-E27AD69E1304}" srcOrd="1" destOrd="0" presId="urn:microsoft.com/office/officeart/2008/layout/VerticalCurvedList"/>
    <dgm:cxn modelId="{89F1E0D0-BE24-44A7-9138-599D240647D2}" type="presParOf" srcId="{FB7FB122-B629-4ACC-88EC-8244AC08BF97}" destId="{D97CC1C4-08A6-4FB8-9EBE-4B4F43DF5985}" srcOrd="2" destOrd="0" presId="urn:microsoft.com/office/officeart/2008/layout/VerticalCurvedList"/>
    <dgm:cxn modelId="{CB723F1A-29F4-4FFE-BF41-506F585A4D93}" type="presParOf" srcId="{D97CC1C4-08A6-4FB8-9EBE-4B4F43DF5985}" destId="{885AAE91-DB7A-49CD-A941-FCCBBD17B16A}" srcOrd="0" destOrd="0" presId="urn:microsoft.com/office/officeart/2008/layout/VerticalCurvedList"/>
    <dgm:cxn modelId="{5C5AD224-5FAE-4BB8-9942-2065446F37B5}" type="presParOf" srcId="{FB7FB122-B629-4ACC-88EC-8244AC08BF97}" destId="{3A7B2169-E2FB-4902-8D49-1CF4222E7365}" srcOrd="3" destOrd="0" presId="urn:microsoft.com/office/officeart/2008/layout/VerticalCurvedList"/>
    <dgm:cxn modelId="{1E3AB5AC-6E38-4915-8DE7-6131BAAD2E54}" type="presParOf" srcId="{FB7FB122-B629-4ACC-88EC-8244AC08BF97}" destId="{9EBD1693-B43E-48E4-93BC-DD7B16E59D00}" srcOrd="4" destOrd="0" presId="urn:microsoft.com/office/officeart/2008/layout/VerticalCurvedList"/>
    <dgm:cxn modelId="{97F9E001-034E-46BE-B19E-24848810BBAC}" type="presParOf" srcId="{9EBD1693-B43E-48E4-93BC-DD7B16E59D00}" destId="{D4F66120-7764-4209-A795-FE09CCA40353}" srcOrd="0" destOrd="0" presId="urn:microsoft.com/office/officeart/2008/layout/VerticalCurvedList"/>
    <dgm:cxn modelId="{D788DE5C-EA27-4F0F-800E-479729A99C93}" type="presParOf" srcId="{FB7FB122-B629-4ACC-88EC-8244AC08BF97}" destId="{47A2A478-9F10-4C48-AEF2-F351CDAA0A51}" srcOrd="5" destOrd="0" presId="urn:microsoft.com/office/officeart/2008/layout/VerticalCurvedList"/>
    <dgm:cxn modelId="{2228BA43-2623-45F4-9AA1-5A9923CA33A5}" type="presParOf" srcId="{FB7FB122-B629-4ACC-88EC-8244AC08BF97}" destId="{3ABFCE15-453A-41CE-A7B7-FF387B9D258C}" srcOrd="6" destOrd="0" presId="urn:microsoft.com/office/officeart/2008/layout/VerticalCurvedList"/>
    <dgm:cxn modelId="{77FE6E34-BF3A-441D-9BA9-795FD8F8DEA0}" type="presParOf" srcId="{3ABFCE15-453A-41CE-A7B7-FF387B9D258C}" destId="{47AA5387-CEC4-4261-BDEA-6D165467E897}" srcOrd="0" destOrd="0" presId="urn:microsoft.com/office/officeart/2008/layout/VerticalCurvedList"/>
    <dgm:cxn modelId="{DB4BFF5A-E281-4A4A-B99E-718D972A8714}" type="presParOf" srcId="{FB7FB122-B629-4ACC-88EC-8244AC08BF97}" destId="{19C39F68-A814-4348-96F4-12C3D72A426D}" srcOrd="7" destOrd="0" presId="urn:microsoft.com/office/officeart/2008/layout/VerticalCurvedList"/>
    <dgm:cxn modelId="{D29552CB-F734-4996-8E60-D8D17AE970F2}" type="presParOf" srcId="{FB7FB122-B629-4ACC-88EC-8244AC08BF97}" destId="{31B1D61D-1A52-4F91-802A-079579A1685B}" srcOrd="8" destOrd="0" presId="urn:microsoft.com/office/officeart/2008/layout/VerticalCurvedList"/>
    <dgm:cxn modelId="{ABF71DDD-E7E4-46EB-8DD1-288EE5262E95}" type="presParOf" srcId="{31B1D61D-1A52-4F91-802A-079579A1685B}" destId="{3BAC5BE6-770B-4EB7-A60F-60309CD6FA8A}" srcOrd="0" destOrd="0" presId="urn:microsoft.com/office/officeart/2008/layout/VerticalCurvedList"/>
    <dgm:cxn modelId="{4466F99A-526A-4CEB-979E-2A8E4820C3C0}" type="presParOf" srcId="{FB7FB122-B629-4ACC-88EC-8244AC08BF97}" destId="{B9EFAFC7-76A6-4616-8B12-E1D064CCEF60}" srcOrd="9" destOrd="0" presId="urn:microsoft.com/office/officeart/2008/layout/VerticalCurvedList"/>
    <dgm:cxn modelId="{F8C1A87F-8BD7-4FCC-B22A-1A29A3A5E5D5}" type="presParOf" srcId="{FB7FB122-B629-4ACC-88EC-8244AC08BF97}" destId="{9174286A-557E-4A50-B0C2-81AC056A7F23}" srcOrd="10" destOrd="0" presId="urn:microsoft.com/office/officeart/2008/layout/VerticalCurvedList"/>
    <dgm:cxn modelId="{953AF246-849F-4962-BE0A-90E51C2F2E87}" type="presParOf" srcId="{9174286A-557E-4A50-B0C2-81AC056A7F23}" destId="{4A1F69D2-8C9C-44A7-9BF2-4B8A3ADA3C27}" srcOrd="0" destOrd="0" presId="urn:microsoft.com/office/officeart/2008/layout/VerticalCurvedList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BCBE81-60F9-4B5D-BB4C-53BD9792BCA8}" type="doc">
      <dgm:prSet loTypeId="urn:microsoft.com/office/officeart/2005/8/layout/hList6" loCatId="list" qsTypeId="urn:microsoft.com/office/officeart/2005/8/quickstyle/3d1" qsCatId="3D" csTypeId="urn:microsoft.com/office/officeart/2005/8/colors/colorful1#4" csCatId="colorful" phldr="1"/>
      <dgm:spPr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endParaRPr lang="ru-RU"/>
        </a:p>
      </dgm:t>
    </dgm:pt>
    <dgm:pt modelId="{ECD45EBA-4458-4DD6-A78A-DD89618A634B}">
      <dgm:prSet phldrT="[Текст]"/>
      <dgm:spPr/>
      <dgm:t>
        <a:bodyPr/>
        <a:lstStyle/>
        <a:p>
          <a:pPr algn="ctr"/>
          <a:r>
            <a:rPr lang="ru-RU" dirty="0"/>
            <a:t>1. Мозг ребенка во все времена обладает жаждой знаний и открытий, но появилось много негативных факторов, которые привели к большой нагрузке на мозг и к его </a:t>
          </a:r>
          <a:r>
            <a:rPr lang="ru-RU" dirty="0" err="1"/>
            <a:t>переутомляемости</a:t>
          </a:r>
          <a:r>
            <a:rPr lang="ru-RU" dirty="0"/>
            <a:t>.</a:t>
          </a:r>
        </a:p>
      </dgm:t>
    </dgm:pt>
    <dgm:pt modelId="{06B7E8D8-52DF-4A99-AD17-F8898C730373}" type="parTrans" cxnId="{578A1B2D-11DB-4346-AFDC-9F0393D70462}">
      <dgm:prSet/>
      <dgm:spPr/>
      <dgm:t>
        <a:bodyPr/>
        <a:lstStyle/>
        <a:p>
          <a:endParaRPr lang="ru-RU"/>
        </a:p>
      </dgm:t>
    </dgm:pt>
    <dgm:pt modelId="{7AD629E8-E318-4420-B573-36987236F4DB}" type="sibTrans" cxnId="{578A1B2D-11DB-4346-AFDC-9F0393D70462}">
      <dgm:prSet/>
      <dgm:spPr/>
      <dgm:t>
        <a:bodyPr/>
        <a:lstStyle/>
        <a:p>
          <a:endParaRPr lang="ru-RU"/>
        </a:p>
      </dgm:t>
    </dgm:pt>
    <dgm:pt modelId="{D6C44E63-6B32-4FBE-8054-73AAD4B9F171}">
      <dgm:prSet phldrT="[Текст]"/>
      <dgm:spPr>
        <a:gradFill rotWithShape="0">
          <a:gsLst>
            <a:gs pos="0">
              <a:schemeClr val="accent6">
                <a:lumMod val="75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dirty="0"/>
            <a:t>2. Мозгу нужна помощь, чтоб он мог правильно работать. </a:t>
          </a:r>
        </a:p>
        <a:p>
          <a:r>
            <a:rPr lang="ru-RU" dirty="0"/>
            <a:t>В рамках проекта определены 5 правильных привычек, которые могут помочь мозгу школьника.</a:t>
          </a:r>
        </a:p>
      </dgm:t>
    </dgm:pt>
    <dgm:pt modelId="{BF5789F0-F6FD-48DF-A9A3-CD799F5EA128}" type="parTrans" cxnId="{81910D5C-0F3A-4A48-8A85-EB3A3FBEFEE5}">
      <dgm:prSet/>
      <dgm:spPr/>
      <dgm:t>
        <a:bodyPr/>
        <a:lstStyle/>
        <a:p>
          <a:endParaRPr lang="ru-RU"/>
        </a:p>
      </dgm:t>
    </dgm:pt>
    <dgm:pt modelId="{C74E3E48-20F9-4212-9FAB-5A6E88C53902}" type="sibTrans" cxnId="{81910D5C-0F3A-4A48-8A85-EB3A3FBEFEE5}">
      <dgm:prSet/>
      <dgm:spPr/>
      <dgm:t>
        <a:bodyPr/>
        <a:lstStyle/>
        <a:p>
          <a:endParaRPr lang="ru-RU"/>
        </a:p>
      </dgm:t>
    </dgm:pt>
    <dgm:pt modelId="{839188C5-735E-431A-9028-1FC20B5A7F32}">
      <dgm:prSet phldrT="[Текст]"/>
      <dgm:spPr/>
      <dgm:t>
        <a:bodyPr/>
        <a:lstStyle/>
        <a:p>
          <a:r>
            <a:rPr lang="ru-RU" dirty="0"/>
            <a:t>3. Были созданы 2 пособия: «</a:t>
          </a:r>
          <a:r>
            <a:rPr lang="ru-RU" dirty="0" err="1"/>
            <a:t>Нейрогимнастика</a:t>
          </a:r>
          <a:r>
            <a:rPr lang="ru-RU" dirty="0"/>
            <a:t> для начальной школы» и «</a:t>
          </a:r>
          <a:r>
            <a:rPr lang="ru-RU" dirty="0" err="1"/>
            <a:t>Нейрогимнастика</a:t>
          </a:r>
          <a:r>
            <a:rPr lang="ru-RU" dirty="0"/>
            <a:t> для детского сада». </a:t>
          </a:r>
        </a:p>
        <a:p>
          <a:r>
            <a:rPr lang="ru-RU" dirty="0"/>
            <a:t>Проведено обучение в школе, в детском саду, в детском развивающем центре. </a:t>
          </a:r>
        </a:p>
      </dgm:t>
    </dgm:pt>
    <dgm:pt modelId="{8EB81417-6E01-4443-B2BE-CED59156450A}" type="parTrans" cxnId="{658868F6-763C-466C-8C31-90CF9FB9B88E}">
      <dgm:prSet/>
      <dgm:spPr/>
      <dgm:t>
        <a:bodyPr/>
        <a:lstStyle/>
        <a:p>
          <a:endParaRPr lang="ru-RU"/>
        </a:p>
      </dgm:t>
    </dgm:pt>
    <dgm:pt modelId="{61D8B8B4-8411-4E44-B30B-A9BB66E32C8D}" type="sibTrans" cxnId="{658868F6-763C-466C-8C31-90CF9FB9B88E}">
      <dgm:prSet/>
      <dgm:spPr/>
      <dgm:t>
        <a:bodyPr/>
        <a:lstStyle/>
        <a:p>
          <a:endParaRPr lang="ru-RU"/>
        </a:p>
      </dgm:t>
    </dgm:pt>
    <dgm:pt modelId="{89F73B65-4640-4C93-9D53-375FD29A5A44}" type="pres">
      <dgm:prSet presAssocID="{EABCBE81-60F9-4B5D-BB4C-53BD9792BCA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195C15-71D5-4ECA-A411-225ACB92FA8C}" type="pres">
      <dgm:prSet presAssocID="{ECD45EBA-4458-4DD6-A78A-DD89618A634B}" presName="node" presStyleLbl="node1" presStyleIdx="0" presStyleCnt="3" custAng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F9AD7B-BDEE-4F16-9D0C-A7F66C5309AC}" type="pres">
      <dgm:prSet presAssocID="{7AD629E8-E318-4420-B573-36987236F4DB}" presName="sibTrans" presStyleCnt="0"/>
      <dgm:spPr/>
    </dgm:pt>
    <dgm:pt modelId="{DDBB6772-B505-4D64-B25D-A11E38E471A7}" type="pres">
      <dgm:prSet presAssocID="{D6C44E63-6B32-4FBE-8054-73AAD4B9F171}" presName="node" presStyleLbl="node1" presStyleIdx="1" presStyleCnt="3" custLinFactNeighborX="-215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42C1DA-E0BE-4DEE-9F8A-448F4C59E756}" type="pres">
      <dgm:prSet presAssocID="{C74E3E48-20F9-4212-9FAB-5A6E88C53902}" presName="sibTrans" presStyleCnt="0"/>
      <dgm:spPr/>
    </dgm:pt>
    <dgm:pt modelId="{FFDDDFD2-2E44-466F-AFE3-1728D7B6CD07}" type="pres">
      <dgm:prSet presAssocID="{839188C5-735E-431A-9028-1FC20B5A7F3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402084-3690-44FF-9CF8-16A1E2384AD1}" type="presOf" srcId="{D6C44E63-6B32-4FBE-8054-73AAD4B9F171}" destId="{DDBB6772-B505-4D64-B25D-A11E38E471A7}" srcOrd="0" destOrd="0" presId="urn:microsoft.com/office/officeart/2005/8/layout/hList6"/>
    <dgm:cxn modelId="{658868F6-763C-466C-8C31-90CF9FB9B88E}" srcId="{EABCBE81-60F9-4B5D-BB4C-53BD9792BCA8}" destId="{839188C5-735E-431A-9028-1FC20B5A7F32}" srcOrd="2" destOrd="0" parTransId="{8EB81417-6E01-4443-B2BE-CED59156450A}" sibTransId="{61D8B8B4-8411-4E44-B30B-A9BB66E32C8D}"/>
    <dgm:cxn modelId="{E1FC7DD3-C4EE-4167-8879-C259C78E56FD}" type="presOf" srcId="{839188C5-735E-431A-9028-1FC20B5A7F32}" destId="{FFDDDFD2-2E44-466F-AFE3-1728D7B6CD07}" srcOrd="0" destOrd="0" presId="urn:microsoft.com/office/officeart/2005/8/layout/hList6"/>
    <dgm:cxn modelId="{52029137-EDFB-4BF8-B8E4-18CCF274644A}" type="presOf" srcId="{EABCBE81-60F9-4B5D-BB4C-53BD9792BCA8}" destId="{89F73B65-4640-4C93-9D53-375FD29A5A44}" srcOrd="0" destOrd="0" presId="urn:microsoft.com/office/officeart/2005/8/layout/hList6"/>
    <dgm:cxn modelId="{AD8AC5C6-8D2C-4070-BECA-0A079A67590A}" type="presOf" srcId="{ECD45EBA-4458-4DD6-A78A-DD89618A634B}" destId="{15195C15-71D5-4ECA-A411-225ACB92FA8C}" srcOrd="0" destOrd="0" presId="urn:microsoft.com/office/officeart/2005/8/layout/hList6"/>
    <dgm:cxn modelId="{578A1B2D-11DB-4346-AFDC-9F0393D70462}" srcId="{EABCBE81-60F9-4B5D-BB4C-53BD9792BCA8}" destId="{ECD45EBA-4458-4DD6-A78A-DD89618A634B}" srcOrd="0" destOrd="0" parTransId="{06B7E8D8-52DF-4A99-AD17-F8898C730373}" sibTransId="{7AD629E8-E318-4420-B573-36987236F4DB}"/>
    <dgm:cxn modelId="{81910D5C-0F3A-4A48-8A85-EB3A3FBEFEE5}" srcId="{EABCBE81-60F9-4B5D-BB4C-53BD9792BCA8}" destId="{D6C44E63-6B32-4FBE-8054-73AAD4B9F171}" srcOrd="1" destOrd="0" parTransId="{BF5789F0-F6FD-48DF-A9A3-CD799F5EA128}" sibTransId="{C74E3E48-20F9-4212-9FAB-5A6E88C53902}"/>
    <dgm:cxn modelId="{B97B3A06-6818-4B35-BF50-EDE7F9277CE2}" type="presParOf" srcId="{89F73B65-4640-4C93-9D53-375FD29A5A44}" destId="{15195C15-71D5-4ECA-A411-225ACB92FA8C}" srcOrd="0" destOrd="0" presId="urn:microsoft.com/office/officeart/2005/8/layout/hList6"/>
    <dgm:cxn modelId="{48B25EFD-DD7A-4F7F-89BC-435385CEB0D4}" type="presParOf" srcId="{89F73B65-4640-4C93-9D53-375FD29A5A44}" destId="{2DF9AD7B-BDEE-4F16-9D0C-A7F66C5309AC}" srcOrd="1" destOrd="0" presId="urn:microsoft.com/office/officeart/2005/8/layout/hList6"/>
    <dgm:cxn modelId="{D94206A6-4E43-4FD9-A231-C78DEC9F545A}" type="presParOf" srcId="{89F73B65-4640-4C93-9D53-375FD29A5A44}" destId="{DDBB6772-B505-4D64-B25D-A11E38E471A7}" srcOrd="2" destOrd="0" presId="urn:microsoft.com/office/officeart/2005/8/layout/hList6"/>
    <dgm:cxn modelId="{112CB396-0DAE-45B1-AF20-F686A754B271}" type="presParOf" srcId="{89F73B65-4640-4C93-9D53-375FD29A5A44}" destId="{6942C1DA-E0BE-4DEE-9F8A-448F4C59E756}" srcOrd="3" destOrd="0" presId="urn:microsoft.com/office/officeart/2005/8/layout/hList6"/>
    <dgm:cxn modelId="{788B16AA-D127-46B4-87F6-1053903C47C8}" type="presParOf" srcId="{89F73B65-4640-4C93-9D53-375FD29A5A44}" destId="{FFDDDFD2-2E44-466F-AFE3-1728D7B6CD07}" srcOrd="4" destOrd="0" presId="urn:microsoft.com/office/officeart/2005/8/layout/h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069D97-BDD7-4C2F-A098-018EE5D6B9E2}" type="datetimeFigureOut">
              <a:rPr lang="ru-RU" smtClean="0"/>
              <a:pPr/>
              <a:t>12.10.2024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BCA3C7A-28DA-4FE1-900A-6E87CB59C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sh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microsoft.com/office/2007/relationships/hdphoto" Target="../media/hdphoto6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5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392827-F9BA-454C-941E-C6C53E5C91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7161" y="159798"/>
            <a:ext cx="10520039" cy="3906175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Всероссийский конкурс юных исследователей окружающей среды имени Б.В. Всесвятского (с международным участием) </a:t>
            </a: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</a:t>
            </a: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бюджетное общеобразовательное учреждение городского округа Королёв Московской области «Гимназия №17</a:t>
            </a: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Проектная работа: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учащихся</a:t>
            </a:r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Нейрогимнастика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начальной школы»</a:t>
            </a:r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1632C63-517A-4339-988F-FF1C16555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53809" y="4223474"/>
            <a:ext cx="9144000" cy="1655762"/>
          </a:xfrm>
        </p:spPr>
        <p:txBody>
          <a:bodyPr>
            <a:noAutofit/>
          </a:bodyPr>
          <a:lstStyle/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Выполнила:  </a:t>
            </a:r>
            <a:r>
              <a:rPr lang="ru-RU" sz="18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Елена </a:t>
            </a:r>
            <a:r>
              <a:rPr lang="ru-RU" sz="1800" b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Гуссаова</a:t>
            </a:r>
            <a:r>
              <a:rPr lang="ru-RU" sz="18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18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учащаяся </a:t>
            </a:r>
            <a:r>
              <a:rPr lang="ru-RU" sz="1800" b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8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  <a:endParaRPr lang="ru-RU" sz="18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Научный руководитель: </a:t>
            </a:r>
            <a:r>
              <a:rPr lang="ru-RU" sz="18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Ирина Владимировна Терехина,</a:t>
            </a:r>
            <a:endParaRPr lang="ru-RU" sz="18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</a:t>
            </a:r>
            <a:r>
              <a:rPr lang="ru-RU" sz="1800" b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учитель </a:t>
            </a:r>
            <a:r>
              <a:rPr lang="ru-RU" sz="18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начальных классов</a:t>
            </a:r>
            <a:endParaRPr lang="en-US" sz="18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sz="1800" b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1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Королёв, 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b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18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800" dirty="0"/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4" name="Трехмерная модель 3" descr="Человеческий мозг">
                <a:extLst>
                  <a:ext uri="{FF2B5EF4-FFF2-40B4-BE49-F238E27FC236}">
                    <a16:creationId xmlns:a16="http://schemas.microsoft.com/office/drawing/2014/main" id="{65ECD220-B54A-4388-9A91-B7CC9D4AA91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49786864"/>
                  </p:ext>
                </p:extLst>
              </p:nvPr>
            </p:nvGraphicFramePr>
            <p:xfrm>
              <a:off x="772424" y="3666789"/>
              <a:ext cx="3091276" cy="2748857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091276" cy="2748857"/>
                    </a:xfrm>
                    <a:prstGeom prst="rect">
                      <a:avLst/>
                    </a:prstGeom>
                  </am3d:spPr>
                  <am3d:camera>
                    <am3d:pos x="0" y="0" z="6931237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954572" d="1000000"/>
                    <am3d:preTrans dx="0" dy="-17931527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0459886" ay="-2088736" az="-1060539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4038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Человеческий мозг">
                <a:extLst>
                  <a:ext uri="{FF2B5EF4-FFF2-40B4-BE49-F238E27FC236}">
                    <a16:creationId xmlns:a16="http://schemas.microsoft.com/office/drawing/2014/main" xmlns="" id="{65ECD220-B54A-4388-9A91-B7CC9D4AA91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2424" y="3666789"/>
                <a:ext cx="3091276" cy="274885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191233202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B50E2D-8414-480E-A878-3B9B007D0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79" y="320737"/>
            <a:ext cx="11066755" cy="1325563"/>
          </a:xfrm>
        </p:spPr>
        <p:txBody>
          <a:bodyPr>
            <a:normAutofit/>
          </a:bodyPr>
          <a:lstStyle/>
          <a:p>
            <a:r>
              <a:rPr lang="ru-RU" b="1" dirty="0"/>
              <a:t>Пособие «</a:t>
            </a:r>
            <a:r>
              <a:rPr lang="ru-RU" b="1" dirty="0" err="1"/>
              <a:t>Нейрогимнастика</a:t>
            </a:r>
            <a:r>
              <a:rPr lang="ru-RU" b="1" dirty="0"/>
              <a:t> для начальной школы» и «</a:t>
            </a:r>
            <a:r>
              <a:rPr lang="ru-RU" b="1" dirty="0" err="1"/>
              <a:t>Нейрогимнастика</a:t>
            </a:r>
            <a:r>
              <a:rPr lang="ru-RU" b="1" dirty="0"/>
              <a:t> для детского сада»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5492" y="1790115"/>
            <a:ext cx="3015401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D:\Лена\Школа_общее\Мозг\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83207">
            <a:off x="6037956" y="1552915"/>
            <a:ext cx="2156133" cy="3123586"/>
          </a:xfrm>
          <a:prstGeom prst="rect">
            <a:avLst/>
          </a:prstGeom>
          <a:noFill/>
        </p:spPr>
      </p:pic>
      <p:pic>
        <p:nvPicPr>
          <p:cNvPr id="1029" name="Picture 5" descr="D:\Лена\Школа_общее\Мозг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3862" y="3215780"/>
            <a:ext cx="2338095" cy="3420278"/>
          </a:xfrm>
          <a:prstGeom prst="rect">
            <a:avLst/>
          </a:prstGeom>
          <a:noFill/>
        </p:spPr>
      </p:pic>
      <p:pic>
        <p:nvPicPr>
          <p:cNvPr id="1030" name="Picture 6" descr="D:\Лена\Школа_общее\Мозг\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8042" y="1687375"/>
            <a:ext cx="2001391" cy="2898779"/>
          </a:xfrm>
          <a:prstGeom prst="rect">
            <a:avLst/>
          </a:prstGeom>
          <a:noFill/>
        </p:spPr>
      </p:pic>
      <p:pic>
        <p:nvPicPr>
          <p:cNvPr id="1031" name="Picture 7" descr="D:\Лена\Школа_общее\Мозг\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68234">
            <a:off x="9925685" y="3861786"/>
            <a:ext cx="1846107" cy="2688091"/>
          </a:xfrm>
          <a:prstGeom prst="rect">
            <a:avLst/>
          </a:prstGeom>
          <a:noFill/>
        </p:spPr>
      </p:pic>
      <p:pic>
        <p:nvPicPr>
          <p:cNvPr id="1032" name="Picture 8" descr="D:\Лена\Школа_общее\Мозг\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2483" y="2372402"/>
            <a:ext cx="3001885" cy="41196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4589814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89FD8F-84C1-4846-A215-1CFDDAAE1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Обучение в школе</a:t>
            </a:r>
          </a:p>
        </p:txBody>
      </p:sp>
      <p:pic>
        <p:nvPicPr>
          <p:cNvPr id="2050" name="Picture 2" descr="F:\фото\2023\IMG-20231208-WA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752" y="1606857"/>
            <a:ext cx="5066192" cy="3799644"/>
          </a:xfrm>
          <a:prstGeom prst="rect">
            <a:avLst/>
          </a:prstGeom>
          <a:noFill/>
        </p:spPr>
      </p:pic>
      <p:pic>
        <p:nvPicPr>
          <p:cNvPr id="2051" name="Picture 3" descr="F:\фото\2023\IMG-20231208-WA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2530" y="1562470"/>
            <a:ext cx="5125376" cy="38440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2244473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Обучение в детском саду</a:t>
            </a:r>
          </a:p>
        </p:txBody>
      </p:sp>
      <p:pic>
        <p:nvPicPr>
          <p:cNvPr id="3074" name="Picture 2" descr="F:\фото\2023\20231123_1037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477" y="1677161"/>
            <a:ext cx="4225772" cy="3169329"/>
          </a:xfrm>
          <a:prstGeom prst="rect">
            <a:avLst/>
          </a:prstGeom>
          <a:noFill/>
        </p:spPr>
      </p:pic>
      <p:pic>
        <p:nvPicPr>
          <p:cNvPr id="3075" name="Picture 3" descr="F:\фото\2023\20231123_102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567965" y="1917547"/>
            <a:ext cx="3521611" cy="2641208"/>
          </a:xfrm>
          <a:prstGeom prst="rect">
            <a:avLst/>
          </a:prstGeom>
          <a:noFill/>
        </p:spPr>
      </p:pic>
      <p:pic>
        <p:nvPicPr>
          <p:cNvPr id="3076" name="Picture 4" descr="F:\фото\2023\20231123_1026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47824" y="1923467"/>
            <a:ext cx="3568959" cy="2676719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Размещение электронной версии Пособия общедоступным способом на сайте МБОУ «Гимназия №17» г. о. Королёв</a:t>
            </a:r>
          </a:p>
        </p:txBody>
      </p:sp>
      <p:pic>
        <p:nvPicPr>
          <p:cNvPr id="27651" name="Picture 3" descr="IMG-20240115-WA0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1899" y="2215856"/>
            <a:ext cx="3395555" cy="339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9956800" cy="1143000"/>
          </a:xfrm>
        </p:spPr>
        <p:txBody>
          <a:bodyPr/>
          <a:lstStyle/>
          <a:p>
            <a:r>
              <a:rPr lang="ru-RU" b="1" dirty="0"/>
              <a:t>Выводы</a:t>
            </a:r>
          </a:p>
        </p:txBody>
      </p:sp>
      <p:graphicFrame>
        <p:nvGraphicFramePr>
          <p:cNvPr id="5" name="Содержимое 4">
            <a:extLst>
              <a:ext uri="{FF2B5EF4-FFF2-40B4-BE49-F238E27FC236}">
                <a16:creationId xmlns="" xmlns:a16="http://schemas.microsoft.com/office/drawing/2014/main" id="{2421FA67-78F7-4F07-A520-2C59D02206E5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2758794128"/>
              </p:ext>
            </p:extLst>
          </p:nvPr>
        </p:nvGraphicFramePr>
        <p:xfrm>
          <a:off x="609600" y="1600200"/>
          <a:ext cx="99568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82353" y="1063971"/>
            <a:ext cx="111030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Нейрогимнастика</a:t>
            </a:r>
            <a:r>
              <a:rPr lang="ru-RU" b="1" dirty="0" smtClean="0"/>
              <a:t> стала важным началом дня в школе и в детском саду!</a:t>
            </a:r>
            <a:endParaRPr lang="ru-RU" b="1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8E6F9E2B-3FD1-4F8C-B8EA-D5B172A37FE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172070" y="2780930"/>
            <a:ext cx="7930718" cy="11341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/>
              <a:t>СПАСИБО ЗА ВНИМАНИЕ!</a:t>
            </a:r>
          </a:p>
        </p:txBody>
      </p:sp>
      <p:pic>
        <p:nvPicPr>
          <p:cNvPr id="3" name="Трехмерная модель 2" descr="Человеческий мозг">
            <a:extLst>
              <a:ext uri="{FF2B5EF4-FFF2-40B4-BE49-F238E27FC236}">
                <a16:creationId xmlns="" xmlns:a16="http://schemas.microsoft.com/office/drawing/2014/main" xmlns:mc="http://schemas.openxmlformats.org/markup-compatibility/2006" id="{57897C89-2B50-4548-A0F0-05C67A8C0E2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 rot="898713">
            <a:off x="9329008" y="4133327"/>
            <a:ext cx="2280859" cy="214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581444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5072AF-AF7C-4471-941D-532C7C454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10EA7A-A3B1-4594-9389-5EE31CDDE21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995604" y="1704513"/>
            <a:ext cx="4758431" cy="367535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Взрослые считают, что мир так сильно изменился, что мозг современных детей стал ленив.</a:t>
            </a:r>
          </a:p>
          <a:p>
            <a:pPr>
              <a:buNone/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ли это?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3314" name="Picture 2" descr="http://edu.mari.ru/ou_respub/sh17/DocLib77/%D0%A0%D0%BE%D0%B4%D0%B8%D1%82%D0%B5%D0%BB%D1%8F%D0%BC.png"/>
          <p:cNvPicPr>
            <a:picLocks noChangeAspect="1" noChangeArrowheads="1"/>
          </p:cNvPicPr>
          <p:nvPr/>
        </p:nvPicPr>
        <p:blipFill>
          <a:blip r:embed="rId2"/>
          <a:srcRect l="19612" t="2871" r="17419" b="30368"/>
          <a:stretch>
            <a:fillRect/>
          </a:stretch>
        </p:blipFill>
        <p:spPr bwMode="auto">
          <a:xfrm>
            <a:off x="390617" y="1331651"/>
            <a:ext cx="6519169" cy="43145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69170391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FA555E-3688-4231-9680-29B27BC1B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Цель работы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CA96161-39C6-4C79-BED3-5600B4D8BC6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838200" y="2867102"/>
            <a:ext cx="10515600" cy="2077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Создать пособие «</a:t>
            </a:r>
            <a:r>
              <a:rPr lang="ru-RU" sz="3200" dirty="0" err="1" smtClean="0"/>
              <a:t>Нейрогимнастика</a:t>
            </a:r>
            <a:r>
              <a:rPr lang="ru-RU" sz="3200" dirty="0" smtClean="0"/>
              <a:t> для начальной школы», которое будет использоваться каждый день и помогать ученикам улучшать работу мозга.</a:t>
            </a:r>
            <a:endParaRPr lang="ru-RU" sz="3200" dirty="0"/>
          </a:p>
        </p:txBody>
      </p:sp>
      <p:pic>
        <p:nvPicPr>
          <p:cNvPr id="4" name="Рисунок 3" descr="Лампочка">
            <a:extLst>
              <a:ext uri="{FF2B5EF4-FFF2-40B4-BE49-F238E27FC236}">
                <a16:creationId xmlns="" xmlns:a16="http://schemas.microsoft.com/office/drawing/2014/main" id="{ADCBB11E-1702-4DDF-B144-7BF96F599F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00531" y="4133147"/>
            <a:ext cx="3097716" cy="309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931020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21975C-32C2-4F55-9EC4-C2466DC9C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Задачи работы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="" xmlns:a16="http://schemas.microsoft.com/office/drawing/2014/main" id="{545C4393-D14A-43E8-8B32-3F772723F42C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153502294"/>
              </p:ext>
            </p:extLst>
          </p:nvPr>
        </p:nvGraphicFramePr>
        <p:xfrm>
          <a:off x="1473693" y="14393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График и заметка панели с карандашом">
            <a:extLst>
              <a:ext uri="{FF2B5EF4-FFF2-40B4-BE49-F238E27FC236}">
                <a16:creationId xmlns="" xmlns:a16="http://schemas.microsoft.com/office/drawing/2014/main" id="{569A484B-57CA-4354-813F-71E4C9D5F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75433" y="3861786"/>
            <a:ext cx="2716567" cy="271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358979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AD170CC-BBFC-4CC3-A60F-57AB37F9E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8" y="0"/>
            <a:ext cx="9956800" cy="1143000"/>
          </a:xfrm>
        </p:spPr>
        <p:txBody>
          <a:bodyPr/>
          <a:lstStyle/>
          <a:p>
            <a:r>
              <a:rPr lang="ru-RU" b="1" dirty="0"/>
              <a:t>Строение головного мозга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="" xmlns:a16="http://schemas.microsoft.com/office/drawing/2014/main" id="{550A8680-34EA-49CE-8E22-5EF5748F3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4170" b="93997" l="1184" r="93000">
                        <a14:foregroundMark x1="6392" y1="27894" x2="6392" y2="27894"/>
                        <a14:foregroundMark x1="12479" y1="23508" x2="12479" y2="23508"/>
                        <a14:foregroundMark x1="8319" y1="22610" x2="8319" y2="22610"/>
                        <a14:foregroundMark x1="1995" y1="31704" x2="1995" y2="31704"/>
                        <a14:foregroundMark x1="3652" y1="36377" x2="3652" y2="36377"/>
                        <a14:foregroundMark x1="7508" y1="44860" x2="7508" y2="44860"/>
                        <a14:foregroundMark x1="58708" y1="52157" x2="58708" y2="52157"/>
                        <a14:foregroundMark x1="66419" y1="58016" x2="66419" y2="58016"/>
                        <a14:foregroundMark x1="43017" y1="8267" x2="43017" y2="8267"/>
                        <a14:foregroundMark x1="45756" y1="6506" x2="45756" y2="6506"/>
                        <a14:foregroundMark x1="23740" y1="8555" x2="23740" y2="8555"/>
                        <a14:foregroundMark x1="46297" y1="4170" x2="46297" y2="4170"/>
                        <a14:foregroundMark x1="72168" y1="34040" x2="72168" y2="34040"/>
                        <a14:foregroundMark x1="74095" y1="52768" x2="74095" y2="52768"/>
                        <a14:foregroundMark x1="74095" y1="68260" x2="74095" y2="68260"/>
                        <a14:foregroundMark x1="66419" y1="74694" x2="66419" y2="74694"/>
                        <a14:foregroundMark x1="63646" y1="84651" x2="63646" y2="84651"/>
                        <a14:foregroundMark x1="83734" y1="79691" x2="83734" y2="79691"/>
                        <a14:foregroundMark x1="93101" y1="62401" x2="93101" y2="62401"/>
                        <a14:foregroundMark x1="77680" y1="34328" x2="77680" y2="34328"/>
                        <a14:foregroundMark x1="82922" y1="39001" x2="82922" y2="39001"/>
                        <a14:foregroundMark x1="83463" y1="48382" x2="83463" y2="48382"/>
                        <a14:foregroundMark x1="66689" y1="67398" x2="66689" y2="67398"/>
                        <a14:foregroundMark x1="52384" y1="79403" x2="52384" y2="79403"/>
                        <a14:foregroundMark x1="46297" y1="81452" x2="46297" y2="81452"/>
                        <a14:foregroundMark x1="46026" y1="74982" x2="46026" y2="74982"/>
                        <a14:foregroundMark x1="42171" y1="87275" x2="42171" y2="87275"/>
                        <a14:foregroundMark x1="49882" y1="87563" x2="49882" y2="87563"/>
                        <a14:foregroundMark x1="51268" y1="90798" x2="51268" y2="90798"/>
                        <a14:foregroundMark x1="65303" y1="92559" x2="65303" y2="92559"/>
                        <a14:foregroundMark x1="78526" y1="86988" x2="78526" y2="86988"/>
                        <a14:foregroundMark x1="80994" y1="85550" x2="80994" y2="85550"/>
                        <a14:foregroundMark x1="72472" y1="91661" x2="72472" y2="91661"/>
                        <a14:foregroundMark x1="73284" y1="90510" x2="73284" y2="90510"/>
                        <a14:foregroundMark x1="56206" y1="92847" x2="56206" y2="92847"/>
                        <a14:foregroundMark x1="64762" y1="93422" x2="64762" y2="93422"/>
                        <a14:foregroundMark x1="74400" y1="91086" x2="74400" y2="91086"/>
                        <a14:foregroundMark x1="51809" y1="90510" x2="51809" y2="90510"/>
                        <a14:foregroundMark x1="50727" y1="90510" x2="50727" y2="90510"/>
                        <a14:foregroundMark x1="71627" y1="91373" x2="71627" y2="91373"/>
                        <a14:foregroundMark x1="57051" y1="91984" x2="57051" y2="91984"/>
                        <a14:foregroundMark x1="51539" y1="89324" x2="51539" y2="89324"/>
                        <a14:foregroundMark x1="56510" y1="90798" x2="56510" y2="90798"/>
                        <a14:foregroundMark x1="58708" y1="94033" x2="58708" y2="94033"/>
                        <a14:foregroundMark x1="7237" y1="42811" x2="7237" y2="42811"/>
                        <a14:foregroundMark x1="5309" y1="22610" x2="5309" y2="22610"/>
                        <a14:foregroundMark x1="5309" y1="23185" x2="5309" y2="23185"/>
                        <a14:foregroundMark x1="5309" y1="23796" x2="5309" y2="23796"/>
                        <a14:foregroundMark x1="6121" y1="23508" x2="6121" y2="23508"/>
                        <a14:foregroundMark x1="5309" y1="40187" x2="5309" y2="40187"/>
                        <a14:foregroundMark x1="5309" y1="40187" x2="5309" y2="40187"/>
                        <a14:foregroundMark x1="5309" y1="40187" x2="5309" y2="40187"/>
                        <a14:foregroundMark x1="7237" y1="45435" x2="7237" y2="45435"/>
                        <a14:foregroundMark x1="3923" y1="36089" x2="3923" y2="36089"/>
                        <a14:foregroundMark x1="1184" y1="30518" x2="1184" y2="30518"/>
                        <a14:foregroundMark x1="2570" y1="31991" x2="2570" y2="31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7662">
            <a:off x="441902" y="1452380"/>
            <a:ext cx="3740602" cy="351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>
            <a:extLst>
              <a:ext uri="{FF2B5EF4-FFF2-40B4-BE49-F238E27FC236}">
                <a16:creationId xmlns="" xmlns:a16="http://schemas.microsoft.com/office/drawing/2014/main" id="{D16E92E7-7A9B-45EB-A29D-6C2FD7673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276" b="97129" l="1616" r="94992">
                        <a14:foregroundMark x1="28756" y1="9888" x2="28756" y2="9888"/>
                        <a14:foregroundMark x1="46365" y1="9569" x2="21648" y2="11802"/>
                        <a14:foregroundMark x1="21648" y1="11802" x2="42326" y2="22967"/>
                        <a14:foregroundMark x1="42326" y1="22967" x2="42488" y2="1435"/>
                        <a14:foregroundMark x1="42488" y1="1435" x2="36349" y2="4785"/>
                        <a14:foregroundMark x1="19225" y1="8931" x2="1131" y2="24561"/>
                        <a14:foregroundMark x1="2605" y1="28708" x2="8724" y2="45933"/>
                        <a14:foregroundMark x1="1415" y1="25359" x2="2605" y2="28708"/>
                        <a14:foregroundMark x1="1131" y1="24561" x2="1415" y2="25359"/>
                        <a14:foregroundMark x1="8724" y1="45933" x2="25363" y2="33014"/>
                        <a14:foregroundMark x1="25363" y1="33014" x2="51535" y2="26316"/>
                        <a14:foregroundMark x1="51535" y1="26316" x2="53635" y2="4147"/>
                        <a14:foregroundMark x1="33126" y1="2073" x2="30708" y2="1829"/>
                        <a14:foregroundMark x1="53635" y1="4147" x2="33126" y2="2073"/>
                        <a14:foregroundMark x1="23637" y1="4147" x2="23263" y2="4466"/>
                        <a14:foregroundMark x1="5331" y1="23923" x2="5331" y2="23923"/>
                        <a14:foregroundMark x1="1616" y1="24561" x2="1616" y2="24561"/>
                        <a14:foregroundMark x1="21163" y1="6220" x2="21163" y2="6220"/>
                        <a14:foregroundMark x1="15024" y1="7177" x2="15024" y2="7177"/>
                        <a14:foregroundMark x1="95153" y1="28389" x2="95153" y2="28389"/>
                        <a14:foregroundMark x1="63005" y1="91707" x2="63005" y2="91707"/>
                        <a14:foregroundMark x1="63005" y1="97129" x2="63005" y2="97129"/>
                        <a14:foregroundMark x1="70921" y1="64434" x2="70921" y2="64434"/>
                        <a14:foregroundMark x1="68174" y1="61404" x2="68174" y2="61404"/>
                        <a14:foregroundMark x1="66721" y1="61722" x2="66721" y2="61722"/>
                        <a14:foregroundMark x1="66721" y1="67943" x2="66721" y2="67943"/>
                        <a14:foregroundMark x1="61874" y1="61722" x2="63651" y2="61722"/>
                        <a14:foregroundMark x1="61228" y1="61404" x2="81099" y2="62201"/>
                        <a14:foregroundMark x1="81099" y1="62201" x2="62359" y2="59330"/>
                        <a14:foregroundMark x1="62359" y1="60766" x2="60905" y2="59649"/>
                        <a14:foregroundMark x1="60582" y1="58373" x2="62682" y2="79426"/>
                        <a14:foregroundMark x1="62682" y1="79426" x2="78998" y2="67145"/>
                        <a14:foregroundMark x1="78998" y1="67145" x2="64620" y2="55662"/>
                        <a14:foregroundMark x1="64620" y1="55662" x2="61228" y2="57257"/>
                        <a14:backgroundMark x1="29079" y1="159" x2="29079" y2="159"/>
                        <a14:backgroundMark x1="27464" y1="2392" x2="27464" y2="2392"/>
                        <a14:backgroundMark x1="29564" y1="2871" x2="29564" y2="2871"/>
                        <a14:backgroundMark x1="54281" y1="797" x2="54281" y2="797"/>
                        <a14:backgroundMark x1="31502" y1="1116" x2="31502" y2="1116"/>
                        <a14:backgroundMark x1="29887" y1="2392" x2="29887" y2="2392"/>
                        <a14:backgroundMark x1="27787" y1="1754" x2="27787" y2="1754"/>
                        <a14:backgroundMark x1="33279" y1="1116" x2="33279" y2="1116"/>
                        <a14:backgroundMark x1="26333" y1="2392" x2="26333" y2="2392"/>
                        <a14:backgroundMark x1="25363" y1="4147" x2="25363" y2="4147"/>
                        <a14:backgroundMark x1="24394" y1="4147" x2="24394" y2="4147"/>
                        <a14:backgroundMark x1="30533" y1="2073" x2="30533" y2="2073"/>
                        <a14:backgroundMark x1="25363" y1="2392" x2="25363" y2="2392"/>
                        <a14:backgroundMark x1="24717" y1="3828" x2="24717" y2="3828"/>
                        <a14:backgroundMark x1="33603" y1="1754" x2="33603" y2="1754"/>
                        <a14:backgroundMark x1="41195" y1="478" x2="41195" y2="478"/>
                        <a14:backgroundMark x1="31987" y1="2392" x2="31987" y2="2392"/>
                        <a14:backgroundMark x1="32310" y1="2073" x2="32310" y2="2073"/>
                        <a14:backgroundMark x1="28110" y1="2073" x2="28110" y2="2073"/>
                        <a14:backgroundMark x1="23263" y1="4147" x2="23263" y2="4147"/>
                        <a14:backgroundMark x1="26333" y1="2392" x2="26333" y2="2392"/>
                        <a14:backgroundMark x1="27787" y1="1116" x2="27787" y2="1116"/>
                        <a14:backgroundMark x1="32310" y1="1754" x2="32310" y2="1754"/>
                        <a14:backgroundMark x1="31179" y1="1754" x2="31179" y2="1754"/>
                        <a14:backgroundMark x1="31179" y1="1754" x2="31179" y2="1754"/>
                        <a14:backgroundMark x1="30856" y1="1435" x2="30856" y2="1435"/>
                        <a14:backgroundMark x1="27787" y1="2073" x2="27787" y2="2073"/>
                        <a14:backgroundMark x1="22940" y1="4466" x2="22940" y2="4466"/>
                        <a14:backgroundMark x1="24394" y1="4147" x2="24394" y2="4147"/>
                        <a14:backgroundMark x1="25040" y1="2871" x2="25040" y2="2871"/>
                        <a14:backgroundMark x1="25687" y1="2871" x2="25687" y2="2871"/>
                        <a14:backgroundMark x1="30856" y1="2392" x2="30856" y2="2392"/>
                        <a14:backgroundMark x1="28110" y1="1754" x2="28110" y2="1754"/>
                        <a14:backgroundMark x1="27141" y1="1754" x2="27141" y2="1754"/>
                        <a14:backgroundMark x1="27464" y1="1754" x2="27464" y2="1754"/>
                        <a14:backgroundMark x1="25687" y1="2871" x2="25687" y2="2871"/>
                        <a14:backgroundMark x1="24717" y1="3828" x2="24717" y2="3828"/>
                        <a14:backgroundMark x1="27787" y1="1435" x2="27787" y2="1435"/>
                        <a14:backgroundMark x1="26333" y1="1754" x2="26333" y2="1754"/>
                        <a14:backgroundMark x1="29079" y1="2073" x2="29079" y2="2073"/>
                        <a14:backgroundMark x1="485" y1="21531" x2="485" y2="21531"/>
                        <a14:backgroundMark x1="162" y1="25359" x2="162" y2="25359"/>
                        <a14:backgroundMark x1="808" y1="28708" x2="808" y2="28708"/>
                        <a14:backgroundMark x1="28756" y1="1435" x2="28756" y2="1435"/>
                        <a14:backgroundMark x1="30856" y1="1754" x2="30856" y2="1754"/>
                        <a14:backgroundMark x1="30856" y1="1754" x2="30856" y2="1754"/>
                        <a14:backgroundMark x1="27141" y1="1116" x2="27141" y2="1116"/>
                        <a14:backgroundMark x1="25363" y1="2871" x2="25363" y2="2871"/>
                        <a14:backgroundMark x1="23910" y1="4147" x2="23910" y2="4147"/>
                        <a14:backgroundMark x1="23586" y1="4785" x2="23586" y2="4785"/>
                        <a14:backgroundMark x1="23910" y1="3828" x2="23910" y2="3828"/>
                        <a14:backgroundMark x1="26010" y1="2871" x2="26010" y2="2871"/>
                        <a14:backgroundMark x1="30210" y1="1754" x2="30210" y2="1754"/>
                        <a14:backgroundMark x1="32956" y1="1754" x2="32956" y2="1754"/>
                        <a14:backgroundMark x1="30856" y1="1754" x2="30856" y2="1754"/>
                        <a14:backgroundMark x1="29564" y1="1435" x2="29564" y2="1435"/>
                        <a14:backgroundMark x1="28756" y1="1754" x2="28756" y2="1754"/>
                        <a14:backgroundMark x1="31502" y1="2871" x2="31502" y2="2871"/>
                        <a14:backgroundMark x1="27464" y1="1116" x2="27464" y2="1116"/>
                        <a14:backgroundMark x1="25040" y1="3509" x2="25040" y2="3509"/>
                        <a14:backgroundMark x1="23586" y1="4147" x2="23586" y2="4147"/>
                        <a14:backgroundMark x1="26333" y1="2392" x2="26333" y2="2392"/>
                        <a14:backgroundMark x1="25687" y1="2392" x2="25363" y2="1435"/>
                        <a14:backgroundMark x1="24394" y1="1116" x2="30533" y2="20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868" y="1690064"/>
            <a:ext cx="3448531" cy="349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Выноска: изогнутая линия 2">
            <a:extLst>
              <a:ext uri="{FF2B5EF4-FFF2-40B4-BE49-F238E27FC236}">
                <a16:creationId xmlns="" xmlns:a16="http://schemas.microsoft.com/office/drawing/2014/main" id="{62D0BBFF-C4DE-4984-A03D-BFA16BE41639}"/>
              </a:ext>
            </a:extLst>
          </p:cNvPr>
          <p:cNvSpPr/>
          <p:nvPr/>
        </p:nvSpPr>
        <p:spPr>
          <a:xfrm>
            <a:off x="4691116" y="1402393"/>
            <a:ext cx="2433404" cy="576590"/>
          </a:xfrm>
          <a:prstGeom prst="borderCallout2">
            <a:avLst>
              <a:gd name="adj1" fmla="val 221338"/>
              <a:gd name="adj2" fmla="val -48283"/>
              <a:gd name="adj3" fmla="val 95734"/>
              <a:gd name="adj4" fmla="val 52434"/>
              <a:gd name="adj5" fmla="val 144834"/>
              <a:gd name="adj6" fmla="val 123246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Лобная доля – речь, мышление, память</a:t>
            </a:r>
          </a:p>
        </p:txBody>
      </p:sp>
      <p:sp>
        <p:nvSpPr>
          <p:cNvPr id="22" name="Выноска: изогнутая линия 17">
            <a:extLst>
              <a:ext uri="{FF2B5EF4-FFF2-40B4-BE49-F238E27FC236}">
                <a16:creationId xmlns="" xmlns:a16="http://schemas.microsoft.com/office/drawing/2014/main" id="{F3F18552-2213-4E92-A291-1E9C574EC6A6}"/>
              </a:ext>
            </a:extLst>
          </p:cNvPr>
          <p:cNvSpPr/>
          <p:nvPr/>
        </p:nvSpPr>
        <p:spPr>
          <a:xfrm>
            <a:off x="4725282" y="4562390"/>
            <a:ext cx="2433404" cy="576590"/>
          </a:xfrm>
          <a:prstGeom prst="borderCallout2">
            <a:avLst>
              <a:gd name="adj1" fmla="val -65300"/>
              <a:gd name="adj2" fmla="val -129440"/>
              <a:gd name="adj3" fmla="val 95734"/>
              <a:gd name="adj4" fmla="val 52434"/>
              <a:gd name="adj5" fmla="val -130615"/>
              <a:gd name="adj6" fmla="val 167929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Височная доля – память и слух</a:t>
            </a:r>
          </a:p>
        </p:txBody>
      </p:sp>
      <p:sp>
        <p:nvSpPr>
          <p:cNvPr id="23" name="Выноска: изогнутая линия 18">
            <a:extLst>
              <a:ext uri="{FF2B5EF4-FFF2-40B4-BE49-F238E27FC236}">
                <a16:creationId xmlns="" xmlns:a16="http://schemas.microsoft.com/office/drawing/2014/main" id="{418ED9B2-E1B9-4CEA-BC8F-F55E5EE70C2A}"/>
              </a:ext>
            </a:extLst>
          </p:cNvPr>
          <p:cNvSpPr/>
          <p:nvPr/>
        </p:nvSpPr>
        <p:spPr>
          <a:xfrm>
            <a:off x="4691116" y="5387021"/>
            <a:ext cx="2433404" cy="1262353"/>
          </a:xfrm>
          <a:prstGeom prst="borderCallout2">
            <a:avLst>
              <a:gd name="adj1" fmla="val -74785"/>
              <a:gd name="adj2" fmla="val -140786"/>
              <a:gd name="adj3" fmla="val 95734"/>
              <a:gd name="adj4" fmla="val 52434"/>
              <a:gd name="adj5" fmla="val -33178"/>
              <a:gd name="adj6" fmla="val 188672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Мост –  функционирование всех внутренних органов</a:t>
            </a:r>
          </a:p>
        </p:txBody>
      </p:sp>
      <p:sp>
        <p:nvSpPr>
          <p:cNvPr id="25" name="Выноска: изогнутая линия 19">
            <a:extLst>
              <a:ext uri="{FF2B5EF4-FFF2-40B4-BE49-F238E27FC236}">
                <a16:creationId xmlns="" xmlns:a16="http://schemas.microsoft.com/office/drawing/2014/main" id="{34923D41-95B3-4F3A-8513-4322187D273D}"/>
              </a:ext>
            </a:extLst>
          </p:cNvPr>
          <p:cNvSpPr/>
          <p:nvPr/>
        </p:nvSpPr>
        <p:spPr>
          <a:xfrm>
            <a:off x="4725282" y="2460901"/>
            <a:ext cx="2467570" cy="1025225"/>
          </a:xfrm>
          <a:prstGeom prst="borderCallout2">
            <a:avLst>
              <a:gd name="adj1" fmla="val 1868"/>
              <a:gd name="adj2" fmla="val -86288"/>
              <a:gd name="adj3" fmla="val 95734"/>
              <a:gd name="adj4" fmla="val 52434"/>
              <a:gd name="adj5" fmla="val 7663"/>
              <a:gd name="adj6" fmla="val 198022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Теменная доля – тактильные ощущения, температура, боль</a:t>
            </a:r>
          </a:p>
        </p:txBody>
      </p:sp>
      <p:sp>
        <p:nvSpPr>
          <p:cNvPr id="27" name="Выноска: изогнутая линия 20">
            <a:extLst>
              <a:ext uri="{FF2B5EF4-FFF2-40B4-BE49-F238E27FC236}">
                <a16:creationId xmlns="" xmlns:a16="http://schemas.microsoft.com/office/drawing/2014/main" id="{A93BED70-8774-446F-96DC-C026427912F7}"/>
              </a:ext>
            </a:extLst>
          </p:cNvPr>
          <p:cNvSpPr/>
          <p:nvPr/>
        </p:nvSpPr>
        <p:spPr>
          <a:xfrm>
            <a:off x="4725282" y="3737759"/>
            <a:ext cx="2433404" cy="576590"/>
          </a:xfrm>
          <a:prstGeom prst="borderCallout2">
            <a:avLst>
              <a:gd name="adj1" fmla="val 27645"/>
              <a:gd name="adj2" fmla="val -145618"/>
              <a:gd name="adj3" fmla="val 95734"/>
              <a:gd name="adj4" fmla="val 52434"/>
              <a:gd name="adj5" fmla="val -68617"/>
              <a:gd name="adj6" fmla="val 150495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Затылочная доля – зрение</a:t>
            </a:r>
          </a:p>
        </p:txBody>
      </p:sp>
      <p:sp>
        <p:nvSpPr>
          <p:cNvPr id="29" name="Выноска: изогнутая линия 21">
            <a:extLst>
              <a:ext uri="{FF2B5EF4-FFF2-40B4-BE49-F238E27FC236}">
                <a16:creationId xmlns="" xmlns:a16="http://schemas.microsoft.com/office/drawing/2014/main" id="{BF0FA5A7-08ED-4464-A54C-B7489183FBBA}"/>
              </a:ext>
            </a:extLst>
          </p:cNvPr>
          <p:cNvSpPr/>
          <p:nvPr/>
        </p:nvSpPr>
        <p:spPr>
          <a:xfrm>
            <a:off x="9281007" y="5411929"/>
            <a:ext cx="2433404" cy="949194"/>
          </a:xfrm>
          <a:prstGeom prst="borderCallout2">
            <a:avLst>
              <a:gd name="adj1" fmla="val -143560"/>
              <a:gd name="adj2" fmla="val 25246"/>
              <a:gd name="adj3" fmla="val 95734"/>
              <a:gd name="adj4" fmla="val 52434"/>
              <a:gd name="adj5" fmla="val 91866"/>
              <a:gd name="adj6" fmla="val 50646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Мозжечок – координация движения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40005242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E89DE2-2CF7-4317-99D4-3A5F6D473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Строение нейрона</a:t>
            </a:r>
          </a:p>
        </p:txBody>
      </p:sp>
      <p:pic>
        <p:nvPicPr>
          <p:cNvPr id="2051" name="Picture 3">
            <a:extLst>
              <a:ext uri="{FF2B5EF4-FFF2-40B4-BE49-F238E27FC236}">
                <a16:creationId xmlns:a16="http://schemas.microsoft.com/office/drawing/2014/main" xmlns="" id="{DE2AA8D3-23B6-404F-B39C-440661866C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lum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32" t="6303" r="14354" b="3081"/>
          <a:stretch/>
        </p:blipFill>
        <p:spPr bwMode="auto">
          <a:xfrm rot="5400000">
            <a:off x="3178205" y="-719089"/>
            <a:ext cx="4811700" cy="898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E2AA8D3-23B6-404F-B39C-440661866C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MosiaicBubbles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032" t="6303" r="14354" b="3081"/>
          <a:stretch/>
        </p:blipFill>
        <p:spPr bwMode="auto">
          <a:xfrm rot="5400000">
            <a:off x="3595455" y="-479392"/>
            <a:ext cx="4811700" cy="8984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Выноска: линия 6">
            <a:extLst>
              <a:ext uri="{FF2B5EF4-FFF2-40B4-BE49-F238E27FC236}">
                <a16:creationId xmlns="" xmlns:a16="http://schemas.microsoft.com/office/drawing/2014/main" id="{D4A523B7-6BED-4EF8-8484-FD861031BB77}"/>
              </a:ext>
            </a:extLst>
          </p:cNvPr>
          <p:cNvSpPr/>
          <p:nvPr/>
        </p:nvSpPr>
        <p:spPr>
          <a:xfrm>
            <a:off x="5326602" y="3687526"/>
            <a:ext cx="914400" cy="360691"/>
          </a:xfrm>
          <a:prstGeom prst="borderCallout1">
            <a:avLst>
              <a:gd name="adj1" fmla="val 18750"/>
              <a:gd name="adj2" fmla="val -8333"/>
              <a:gd name="adj3" fmla="val 87866"/>
              <a:gd name="adj4" fmla="val -119886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Ядро</a:t>
            </a:r>
          </a:p>
        </p:txBody>
      </p:sp>
      <p:sp>
        <p:nvSpPr>
          <p:cNvPr id="6" name="Выноска: линия 7">
            <a:extLst>
              <a:ext uri="{FF2B5EF4-FFF2-40B4-BE49-F238E27FC236}">
                <a16:creationId xmlns="" xmlns:a16="http://schemas.microsoft.com/office/drawing/2014/main" id="{5ECEF0D3-D113-4D32-B372-DBF5BA2A7721}"/>
              </a:ext>
            </a:extLst>
          </p:cNvPr>
          <p:cNvSpPr/>
          <p:nvPr/>
        </p:nvSpPr>
        <p:spPr>
          <a:xfrm>
            <a:off x="5234865" y="2532831"/>
            <a:ext cx="1583185" cy="439539"/>
          </a:xfrm>
          <a:prstGeom prst="borderCallout1">
            <a:avLst>
              <a:gd name="adj1" fmla="val 18750"/>
              <a:gd name="adj2" fmla="val -8333"/>
              <a:gd name="adj3" fmla="val 250246"/>
              <a:gd name="adj4" fmla="val -75164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Тело нейрона</a:t>
            </a:r>
          </a:p>
        </p:txBody>
      </p:sp>
      <p:sp>
        <p:nvSpPr>
          <p:cNvPr id="7" name="Выноска: линия 8">
            <a:extLst>
              <a:ext uri="{FF2B5EF4-FFF2-40B4-BE49-F238E27FC236}">
                <a16:creationId xmlns="" xmlns:a16="http://schemas.microsoft.com/office/drawing/2014/main" id="{37779659-FE7F-4888-808F-650F01DB295F}"/>
              </a:ext>
            </a:extLst>
          </p:cNvPr>
          <p:cNvSpPr/>
          <p:nvPr/>
        </p:nvSpPr>
        <p:spPr>
          <a:xfrm>
            <a:off x="4685929" y="2015131"/>
            <a:ext cx="1410071" cy="439539"/>
          </a:xfrm>
          <a:prstGeom prst="borderCallout1">
            <a:avLst>
              <a:gd name="adj1" fmla="val 18750"/>
              <a:gd name="adj2" fmla="val -8333"/>
              <a:gd name="adj3" fmla="val 103805"/>
              <a:gd name="adj4" fmla="val -44243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Дендриты</a:t>
            </a:r>
          </a:p>
        </p:txBody>
      </p:sp>
      <p:sp>
        <p:nvSpPr>
          <p:cNvPr id="8" name="Выноска: линия 9">
            <a:extLst>
              <a:ext uri="{FF2B5EF4-FFF2-40B4-BE49-F238E27FC236}">
                <a16:creationId xmlns="" xmlns:a16="http://schemas.microsoft.com/office/drawing/2014/main" id="{251715A9-9A09-4941-901F-CEF1F248BB31}"/>
              </a:ext>
            </a:extLst>
          </p:cNvPr>
          <p:cNvSpPr/>
          <p:nvPr/>
        </p:nvSpPr>
        <p:spPr>
          <a:xfrm>
            <a:off x="7432830" y="2410594"/>
            <a:ext cx="1670481" cy="506116"/>
          </a:xfrm>
          <a:prstGeom prst="borderCallout1">
            <a:avLst>
              <a:gd name="adj1" fmla="val 103580"/>
              <a:gd name="adj2" fmla="val 47181"/>
              <a:gd name="adj3" fmla="val 186037"/>
              <a:gd name="adj4" fmla="val 93516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Нервное окончание</a:t>
            </a:r>
          </a:p>
        </p:txBody>
      </p:sp>
      <p:sp>
        <p:nvSpPr>
          <p:cNvPr id="9" name="Выноска: линия 10">
            <a:extLst>
              <a:ext uri="{FF2B5EF4-FFF2-40B4-BE49-F238E27FC236}">
                <a16:creationId xmlns="" xmlns:a16="http://schemas.microsoft.com/office/drawing/2014/main" id="{5EE38302-7C3E-4372-9C8B-F7C35761DD9A}"/>
              </a:ext>
            </a:extLst>
          </p:cNvPr>
          <p:cNvSpPr/>
          <p:nvPr/>
        </p:nvSpPr>
        <p:spPr>
          <a:xfrm>
            <a:off x="8982724" y="2313061"/>
            <a:ext cx="1324251" cy="439539"/>
          </a:xfrm>
          <a:prstGeom prst="borderCallout1">
            <a:avLst>
              <a:gd name="adj1" fmla="val 103580"/>
              <a:gd name="adj2" fmla="val 47181"/>
              <a:gd name="adj3" fmla="val 184283"/>
              <a:gd name="adj4" fmla="val 44091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Синапс</a:t>
            </a:r>
          </a:p>
        </p:txBody>
      </p:sp>
      <p:sp>
        <p:nvSpPr>
          <p:cNvPr id="10" name="Выноска: линия 11">
            <a:extLst>
              <a:ext uri="{FF2B5EF4-FFF2-40B4-BE49-F238E27FC236}">
                <a16:creationId xmlns="" xmlns:a16="http://schemas.microsoft.com/office/drawing/2014/main" id="{D2A64A68-21D0-4682-B37C-0113B621A554}"/>
              </a:ext>
            </a:extLst>
          </p:cNvPr>
          <p:cNvSpPr/>
          <p:nvPr/>
        </p:nvSpPr>
        <p:spPr>
          <a:xfrm>
            <a:off x="7203490" y="5260019"/>
            <a:ext cx="1327951" cy="306280"/>
          </a:xfrm>
          <a:prstGeom prst="borderCallout1">
            <a:avLst>
              <a:gd name="adj1" fmla="val -5173"/>
              <a:gd name="adj2" fmla="val 42398"/>
              <a:gd name="adj3" fmla="val -122680"/>
              <a:gd name="adj4" fmla="val 32932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Аксон</a:t>
            </a:r>
          </a:p>
        </p:txBody>
      </p:sp>
    </p:spTree>
    <p:extLst>
      <p:ext uri="{BB962C8B-B14F-4D97-AF65-F5344CB8AC3E}">
        <p14:creationId xmlns:p14="http://schemas.microsoft.com/office/powerpoint/2010/main" xmlns="" val="1683142072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43D9D1-02CC-40C8-8283-E3CAB684A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Соединение нейронов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B0833BD-E6D8-4054-852C-550EA454FD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lum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3" t="51353" r="5577" b="2165"/>
          <a:stretch/>
        </p:blipFill>
        <p:spPr bwMode="auto">
          <a:xfrm>
            <a:off x="6681486" y="2346960"/>
            <a:ext cx="4797342" cy="337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914D6801-0F07-4EC8-A573-4B350570F4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lum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70" t="20615" r="2410" b="48801"/>
          <a:stretch/>
        </p:blipFill>
        <p:spPr bwMode="auto">
          <a:xfrm>
            <a:off x="835459" y="2763521"/>
            <a:ext cx="5879009" cy="27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07EE647-9B81-4069-A27F-E9895C19C3E5}"/>
              </a:ext>
            </a:extLst>
          </p:cNvPr>
          <p:cNvSpPr/>
          <p:nvPr/>
        </p:nvSpPr>
        <p:spPr>
          <a:xfrm>
            <a:off x="2824480" y="4561840"/>
            <a:ext cx="1544320" cy="111093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xmlns="" id="{45E3DAFA-2486-4591-B0E2-23FC99943CCC}"/>
              </a:ext>
            </a:extLst>
          </p:cNvPr>
          <p:cNvCxnSpPr/>
          <p:nvPr/>
        </p:nvCxnSpPr>
        <p:spPr>
          <a:xfrm flipV="1">
            <a:off x="4368800" y="4267200"/>
            <a:ext cx="3891280" cy="7112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F437959-E389-40DC-ADB3-9BE3B03E0423}"/>
              </a:ext>
            </a:extLst>
          </p:cNvPr>
          <p:cNvSpPr txBox="1"/>
          <p:nvPr/>
        </p:nvSpPr>
        <p:spPr>
          <a:xfrm>
            <a:off x="7971753" y="1166905"/>
            <a:ext cx="2783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Выброс нейромедиаторов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914D6801-0F07-4EC8-A573-4B350570F4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artisticMosiaicBubbles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70" t="20615" r="2410" b="48801"/>
          <a:stretch/>
        </p:blipFill>
        <p:spPr bwMode="auto">
          <a:xfrm>
            <a:off x="233292" y="2157274"/>
            <a:ext cx="6632097" cy="3329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="" xmlns:a16="http://schemas.microsoft.com/office/drawing/2014/main" id="{EB0833BD-E6D8-4054-852C-550EA454FD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03" t="51353" r="5577" b="2165"/>
          <a:stretch/>
        </p:blipFill>
        <p:spPr bwMode="auto">
          <a:xfrm>
            <a:off x="6486990" y="1855623"/>
            <a:ext cx="5571845" cy="4028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4172505" y="3941685"/>
            <a:ext cx="3515557" cy="35511"/>
          </a:xfrm>
          <a:prstGeom prst="straightConnector1">
            <a:avLst/>
          </a:prstGeom>
          <a:ln w="50800">
            <a:tailEnd type="arrow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Выноска: линия 8">
            <a:extLst>
              <a:ext uri="{FF2B5EF4-FFF2-40B4-BE49-F238E27FC236}">
                <a16:creationId xmlns="" xmlns:a16="http://schemas.microsoft.com/office/drawing/2014/main" id="{0409B920-70A9-4ABC-B26E-0036671570B4}"/>
              </a:ext>
            </a:extLst>
          </p:cNvPr>
          <p:cNvSpPr/>
          <p:nvPr/>
        </p:nvSpPr>
        <p:spPr>
          <a:xfrm>
            <a:off x="2503503" y="2346458"/>
            <a:ext cx="1233996" cy="360691"/>
          </a:xfrm>
          <a:prstGeom prst="borderCallout1">
            <a:avLst>
              <a:gd name="adj1" fmla="val 18750"/>
              <a:gd name="adj2" fmla="val -8333"/>
              <a:gd name="adj3" fmla="val 65714"/>
              <a:gd name="adj4" fmla="val -100719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Дендрит</a:t>
            </a:r>
          </a:p>
        </p:txBody>
      </p:sp>
      <p:sp>
        <p:nvSpPr>
          <p:cNvPr id="13" name="Выноска: линия 9">
            <a:extLst>
              <a:ext uri="{FF2B5EF4-FFF2-40B4-BE49-F238E27FC236}">
                <a16:creationId xmlns="" xmlns:a16="http://schemas.microsoft.com/office/drawing/2014/main" id="{5ABFEE55-2DDE-4908-BD7A-8B8BFA2E77D0}"/>
              </a:ext>
            </a:extLst>
          </p:cNvPr>
          <p:cNvSpPr/>
          <p:nvPr/>
        </p:nvSpPr>
        <p:spPr>
          <a:xfrm>
            <a:off x="3792245" y="2359568"/>
            <a:ext cx="1065320" cy="360691"/>
          </a:xfrm>
          <a:prstGeom prst="borderCallout1">
            <a:avLst>
              <a:gd name="adj1" fmla="val 102434"/>
              <a:gd name="adj2" fmla="val 35834"/>
              <a:gd name="adj3" fmla="val 304459"/>
              <a:gd name="adj4" fmla="val 27614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Синапс</a:t>
            </a:r>
          </a:p>
        </p:txBody>
      </p:sp>
      <p:sp>
        <p:nvSpPr>
          <p:cNvPr id="14" name="Выноска: линия 10">
            <a:extLst>
              <a:ext uri="{FF2B5EF4-FFF2-40B4-BE49-F238E27FC236}">
                <a16:creationId xmlns="" xmlns:a16="http://schemas.microsoft.com/office/drawing/2014/main" id="{3D53EB7B-F4C8-4F41-B762-9D8EBB7E9378}"/>
              </a:ext>
            </a:extLst>
          </p:cNvPr>
          <p:cNvSpPr/>
          <p:nvPr/>
        </p:nvSpPr>
        <p:spPr>
          <a:xfrm>
            <a:off x="2614185" y="3068309"/>
            <a:ext cx="1065320" cy="360691"/>
          </a:xfrm>
          <a:prstGeom prst="borderCallout1">
            <a:avLst>
              <a:gd name="adj1" fmla="val 102434"/>
              <a:gd name="adj2" fmla="val 35834"/>
              <a:gd name="adj3" fmla="val 178933"/>
              <a:gd name="adj4" fmla="val 42614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Аксон</a:t>
            </a:r>
          </a:p>
        </p:txBody>
      </p:sp>
      <p:pic>
        <p:nvPicPr>
          <p:cNvPr id="15" name="Трехмерная модель 5" descr="Увеличительное стекло">
            <a:extLst>
              <a:ext uri="{FF2B5EF4-FFF2-40B4-BE49-F238E27FC236}">
                <a16:creationId xmlns="" xmlns:a16="http://schemas.microsoft.com/office/drawing/2014/main" xmlns:mc="http://schemas.openxmlformats.org/markup-compatibility/2006" id="{D4382344-CF06-4431-B13E-0717BF0B1C9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"/>
          <a:stretch>
            <a:fillRect/>
          </a:stretch>
        </p:blipFill>
        <p:spPr>
          <a:xfrm rot="939372">
            <a:off x="3155532" y="3015901"/>
            <a:ext cx="1568257" cy="365355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5F12B49D-63FF-4118-B0B4-E3CA850A791F}"/>
              </a:ext>
            </a:extLst>
          </p:cNvPr>
          <p:cNvSpPr/>
          <p:nvPr/>
        </p:nvSpPr>
        <p:spPr>
          <a:xfrm>
            <a:off x="615391" y="5086905"/>
            <a:ext cx="1319941" cy="292963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Нейрон 1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A52EBEEC-02A4-436D-8BA6-FCD5089BEB3D}"/>
              </a:ext>
            </a:extLst>
          </p:cNvPr>
          <p:cNvSpPr/>
          <p:nvPr/>
        </p:nvSpPr>
        <p:spPr>
          <a:xfrm>
            <a:off x="4526706" y="5086905"/>
            <a:ext cx="1341434" cy="292963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Нейрон 2</a:t>
            </a:r>
          </a:p>
        </p:txBody>
      </p:sp>
      <p:sp>
        <p:nvSpPr>
          <p:cNvPr id="18" name="Выноска: линия 12">
            <a:extLst>
              <a:ext uri="{FF2B5EF4-FFF2-40B4-BE49-F238E27FC236}">
                <a16:creationId xmlns="" xmlns:a16="http://schemas.microsoft.com/office/drawing/2014/main" id="{D8DB59B7-7AA2-49B0-BD08-3B4AC81801E5}"/>
              </a:ext>
            </a:extLst>
          </p:cNvPr>
          <p:cNvSpPr/>
          <p:nvPr/>
        </p:nvSpPr>
        <p:spPr>
          <a:xfrm>
            <a:off x="9440400" y="2539913"/>
            <a:ext cx="2295880" cy="360691"/>
          </a:xfrm>
          <a:prstGeom prst="borderCallout1">
            <a:avLst>
              <a:gd name="adj1" fmla="val 58131"/>
              <a:gd name="adj2" fmla="val 646"/>
              <a:gd name="adj3" fmla="val 218314"/>
              <a:gd name="adj4" fmla="val -6671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Нейромедиаторы</a:t>
            </a:r>
          </a:p>
        </p:txBody>
      </p:sp>
      <p:sp>
        <p:nvSpPr>
          <p:cNvPr id="19" name="Выноска: линия 13">
            <a:extLst>
              <a:ext uri="{FF2B5EF4-FFF2-40B4-BE49-F238E27FC236}">
                <a16:creationId xmlns="" xmlns:a16="http://schemas.microsoft.com/office/drawing/2014/main" id="{60178BD8-A7B5-49FA-BB64-AFF159FF70A9}"/>
              </a:ext>
            </a:extLst>
          </p:cNvPr>
          <p:cNvSpPr/>
          <p:nvPr/>
        </p:nvSpPr>
        <p:spPr>
          <a:xfrm>
            <a:off x="9698659" y="3162829"/>
            <a:ext cx="2064254" cy="565792"/>
          </a:xfrm>
          <a:prstGeom prst="borderCallout1">
            <a:avLst>
              <a:gd name="adj1" fmla="val 58131"/>
              <a:gd name="adj2" fmla="val 646"/>
              <a:gd name="adj3" fmla="val 82204"/>
              <a:gd name="adj4" fmla="val -26521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Синаптическая щель</a:t>
            </a:r>
          </a:p>
        </p:txBody>
      </p:sp>
      <p:sp>
        <p:nvSpPr>
          <p:cNvPr id="20" name="Выноска: линия 14">
            <a:extLst>
              <a:ext uri="{FF2B5EF4-FFF2-40B4-BE49-F238E27FC236}">
                <a16:creationId xmlns="" xmlns:a16="http://schemas.microsoft.com/office/drawing/2014/main" id="{4D203A3D-49DC-4030-9CBD-0157A791A2AF}"/>
              </a:ext>
            </a:extLst>
          </p:cNvPr>
          <p:cNvSpPr/>
          <p:nvPr/>
        </p:nvSpPr>
        <p:spPr>
          <a:xfrm>
            <a:off x="10232401" y="4234473"/>
            <a:ext cx="1273059" cy="411710"/>
          </a:xfrm>
          <a:prstGeom prst="borderCallout1">
            <a:avLst>
              <a:gd name="adj1" fmla="val 58131"/>
              <a:gd name="adj2" fmla="val 646"/>
              <a:gd name="adj3" fmla="val -55799"/>
              <a:gd name="adj4" fmla="val -48415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Дендрит</a:t>
            </a:r>
          </a:p>
        </p:txBody>
      </p:sp>
      <p:sp>
        <p:nvSpPr>
          <p:cNvPr id="21" name="Выноска: линия 15">
            <a:extLst>
              <a:ext uri="{FF2B5EF4-FFF2-40B4-BE49-F238E27FC236}">
                <a16:creationId xmlns="" xmlns:a16="http://schemas.microsoft.com/office/drawing/2014/main" id="{B0D09A62-8DFB-4042-8E5B-B4F2323DC0C8}"/>
              </a:ext>
            </a:extLst>
          </p:cNvPr>
          <p:cNvSpPr/>
          <p:nvPr/>
        </p:nvSpPr>
        <p:spPr>
          <a:xfrm>
            <a:off x="7190913" y="4440328"/>
            <a:ext cx="1498023" cy="340688"/>
          </a:xfrm>
          <a:prstGeom prst="borderCallout1">
            <a:avLst>
              <a:gd name="adj1" fmla="val -2245"/>
              <a:gd name="adj2" fmla="val 60289"/>
              <a:gd name="adj3" fmla="val -66580"/>
              <a:gd name="adj4" fmla="val 116925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Рецепторы</a:t>
            </a:r>
          </a:p>
        </p:txBody>
      </p:sp>
      <p:sp>
        <p:nvSpPr>
          <p:cNvPr id="22" name="Выноска: линия 16">
            <a:extLst>
              <a:ext uri="{FF2B5EF4-FFF2-40B4-BE49-F238E27FC236}">
                <a16:creationId xmlns="" xmlns:a16="http://schemas.microsoft.com/office/drawing/2014/main" id="{B32EED37-0C9A-4E16-9FD9-8DF15DD96C5F}"/>
              </a:ext>
            </a:extLst>
          </p:cNvPr>
          <p:cNvSpPr/>
          <p:nvPr/>
        </p:nvSpPr>
        <p:spPr>
          <a:xfrm>
            <a:off x="7182035" y="2387189"/>
            <a:ext cx="1042503" cy="284449"/>
          </a:xfrm>
          <a:prstGeom prst="borderCallout1">
            <a:avLst>
              <a:gd name="adj1" fmla="val 101987"/>
              <a:gd name="adj2" fmla="val 60977"/>
              <a:gd name="adj3" fmla="val 217453"/>
              <a:gd name="adj4" fmla="val 119676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rgbClr val="FFFF00"/>
              </a:gs>
              <a:gs pos="91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Аксон</a:t>
            </a:r>
          </a:p>
        </p:txBody>
      </p:sp>
    </p:spTree>
    <p:extLst>
      <p:ext uri="{BB962C8B-B14F-4D97-AF65-F5344CB8AC3E}">
        <p14:creationId xmlns:p14="http://schemas.microsoft.com/office/powerpoint/2010/main" xmlns="" val="3572014144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Негативные факторы, которые влияют на мозг современного школьника</a:t>
            </a:r>
          </a:p>
        </p:txBody>
      </p:sp>
      <p:graphicFrame>
        <p:nvGraphicFramePr>
          <p:cNvPr id="10" name="Содержимое 9">
            <a:extLst>
              <a:ext uri="{FF2B5EF4-FFF2-40B4-BE49-F238E27FC236}">
                <a16:creationId xmlns="" xmlns:a16="http://schemas.microsoft.com/office/drawing/2014/main" id="{C2101F8A-D13B-4EC5-AC47-C790C43D18B9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1883040568"/>
              </p:ext>
            </p:extLst>
          </p:nvPr>
        </p:nvGraphicFramePr>
        <p:xfrm>
          <a:off x="609599" y="1600200"/>
          <a:ext cx="10620653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Трехмерная модель 4" descr="Предупреждение">
            <a:extLst>
              <a:ext uri="{FF2B5EF4-FFF2-40B4-BE49-F238E27FC236}">
                <a16:creationId xmlns="" xmlns:a16="http://schemas.microsoft.com/office/drawing/2014/main" xmlns:mc="http://schemas.openxmlformats.org/markup-compatibility/2006" id="{BF476B6C-EBA9-4E3E-BAA4-21D5F9EA4F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766" y="2507912"/>
            <a:ext cx="2360164" cy="2360163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ED4F86-85A9-4E69-B566-6EAB13C75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правильных привычек, которые могут помочь мозгу школьника</a:t>
            </a:r>
            <a:endParaRPr lang="ru-RU" b="1" dirty="0"/>
          </a:p>
        </p:txBody>
      </p:sp>
      <p:graphicFrame>
        <p:nvGraphicFramePr>
          <p:cNvPr id="6" name="Содержимое 5">
            <a:extLst>
              <a:ext uri="{FF2B5EF4-FFF2-40B4-BE49-F238E27FC236}">
                <a16:creationId xmlns="" xmlns:a16="http://schemas.microsoft.com/office/drawing/2014/main" id="{224619C9-E2BE-4F4F-98CB-4F1863CFD353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4036882215"/>
              </p:ext>
            </p:extLst>
          </p:nvPr>
        </p:nvGraphicFramePr>
        <p:xfrm>
          <a:off x="2370337" y="1644589"/>
          <a:ext cx="9261381" cy="46585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Трехмерная модель 7" descr="Мозг в голове">
            <a:extLst>
              <a:ext uri="{FF2B5EF4-FFF2-40B4-BE49-F238E27FC236}">
                <a16:creationId xmlns="" xmlns:a16="http://schemas.microsoft.com/office/drawing/2014/main" xmlns:mc="http://schemas.openxmlformats.org/markup-compatibility/2006" id="{34BC2DF6-457E-4D90-A8F3-8BAD2B97FB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096" y="2323118"/>
            <a:ext cx="3323574" cy="368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606644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2395</TotalTime>
  <Words>454</Words>
  <Application>Microsoft Office PowerPoint</Application>
  <PresentationFormat>Произвольный</PresentationFormat>
  <Paragraphs>84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Всероссийский конкурс юных исследователей окружающей среды имени Б.В. Всесвятского (с международным участием)   Муниципальное бюджетное общеобразовательное учреждение городского округа Королёв Московской области «Гимназия №17»   Проектная работа:  Пособие для учащихся «Нейрогимнастика для начальной школы»</vt:lpstr>
      <vt:lpstr>АКТУАЛЬНОСТЬ</vt:lpstr>
      <vt:lpstr>Цель работы</vt:lpstr>
      <vt:lpstr>Задачи работы</vt:lpstr>
      <vt:lpstr>Строение головного мозга</vt:lpstr>
      <vt:lpstr>Строение нейрона</vt:lpstr>
      <vt:lpstr>Соединение нейронов</vt:lpstr>
      <vt:lpstr>Негативные факторы, которые влияют на мозг современного школьника</vt:lpstr>
      <vt:lpstr>5 правильных привычек, которые могут помочь мозгу школьника</vt:lpstr>
      <vt:lpstr>Пособие «Нейрогимнастика для начальной школы» и «Нейрогимнастика для детского сада»</vt:lpstr>
      <vt:lpstr>Обучение в школе</vt:lpstr>
      <vt:lpstr>Обучение в детском саду</vt:lpstr>
      <vt:lpstr>Размещение электронной версии Пособия общедоступным способом на сайте МБОУ «Гимназия №17» г. о. Королёв</vt:lpstr>
      <vt:lpstr>Выводы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бюджетного общеобразовательное учреждение городского округа Королёв Московской области «Гимназия №17»    Проектная работа  На тему: «Пособие для младших классов «Нейрогимнастика для начальной школы» »</dc:title>
  <dc:creator>Admin</dc:creator>
  <cp:lastModifiedBy>usr</cp:lastModifiedBy>
  <cp:revision>24</cp:revision>
  <dcterms:created xsi:type="dcterms:W3CDTF">2023-12-20T12:46:37Z</dcterms:created>
  <dcterms:modified xsi:type="dcterms:W3CDTF">2024-10-11T23:28:59Z</dcterms:modified>
</cp:coreProperties>
</file>