
<file path=[Content_Types].xml><?xml version="1.0" encoding="utf-8"?>
<Types xmlns="http://schemas.openxmlformats.org/package/2006/content-types">
  <Default Extension="bmp" ContentType="image/bmp"/>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768" r:id="rId4"/>
  </p:sldMasterIdLst>
  <p:notesMasterIdLst>
    <p:notesMasterId r:id="rId14"/>
  </p:notesMasterIdLst>
  <p:handoutMasterIdLst>
    <p:handoutMasterId r:id="rId15"/>
  </p:handoutMasterIdLst>
  <p:sldIdLst>
    <p:sldId id="256" r:id="rId5"/>
    <p:sldId id="259" r:id="rId6"/>
    <p:sldId id="263" r:id="rId7"/>
    <p:sldId id="258" r:id="rId8"/>
    <p:sldId id="264" r:id="rId9"/>
    <p:sldId id="265" r:id="rId10"/>
    <p:sldId id="266" r:id="rId11"/>
    <p:sldId id="267" r:id="rId12"/>
    <p:sldId id="262" r:id="rId13"/>
  </p:sldIdLst>
  <p:sldSz cx="12192000" cy="6858000"/>
  <p:notesSz cx="6858000" cy="9144000"/>
  <p:defaultTextStyle>
    <a:defPPr rtl="0">
      <a:defRPr lang="ru-ru"/>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Автор"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5C436"/>
    <a:srgbClr val="4078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05" autoAdjust="0"/>
  </p:normalViewPr>
  <p:slideViewPr>
    <p:cSldViewPr snapToGrid="0">
      <p:cViewPr varScale="1">
        <p:scale>
          <a:sx n="73" d="100"/>
          <a:sy n="73" d="100"/>
        </p:scale>
        <p:origin x="618" y="78"/>
      </p:cViewPr>
      <p:guideLst/>
    </p:cSldViewPr>
  </p:slideViewPr>
  <p:notesTextViewPr>
    <p:cViewPr>
      <p:scale>
        <a:sx n="1" d="1"/>
        <a:sy n="1" d="1"/>
      </p:scale>
      <p:origin x="0" y="0"/>
    </p:cViewPr>
  </p:notesTextViewPr>
  <p:notesViewPr>
    <p:cSldViewPr snapToGrid="0">
      <p:cViewPr varScale="1">
        <p:scale>
          <a:sx n="77" d="100"/>
          <a:sy n="77" d="100"/>
        </p:scale>
        <p:origin x="400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ru-RU" dirty="0" smtClean="0"/>
              <a:t>Экология страдает от:</a:t>
            </a:r>
            <a:r>
              <a:rPr lang="ru-RU" baseline="0" dirty="0" smtClean="0"/>
              <a:t> </a:t>
            </a:r>
            <a:r>
              <a:rPr lang="ru-RU" sz="1862" b="0" i="0" u="none" strike="noStrike" baseline="0" dirty="0" smtClean="0">
                <a:effectLst/>
              </a:rPr>
              <a:t>(в %)</a:t>
            </a:r>
            <a:endParaRPr lang="ru-RU" dirty="0"/>
          </a:p>
        </c:rich>
      </c:tx>
      <c:layout>
        <c:manualLayout>
          <c:xMode val="edge"/>
          <c:yMode val="edge"/>
          <c:x val="0.31262697836783176"/>
          <c:y val="9.6893501318165084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ru-RU"/>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7.4834481335948833E-2"/>
          <c:y val="0.17764883255267247"/>
          <c:w val="0.591895938938924"/>
          <c:h val="0.71918530703697359"/>
        </c:manualLayout>
      </c:layout>
      <c:pie3DChart>
        <c:varyColors val="1"/>
        <c:ser>
          <c:idx val="0"/>
          <c:order val="0"/>
          <c:tx>
            <c:strRef>
              <c:f>Лист1!$B$1</c:f>
              <c:strCache>
                <c:ptCount val="1"/>
                <c:pt idx="0">
                  <c:v>Продажи</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2-246D-4CA6-BD3A-EFE1CC26965D}"/>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1-246D-4CA6-BD3A-EFE1CC26965D}"/>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D34C-4543-AFFB-7381B032225D}"/>
              </c:ext>
            </c:extLst>
          </c:dPt>
          <c:dPt>
            <c:idx val="3"/>
            <c:bubble3D val="0"/>
            <c:explosion val="19"/>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3-246D-4CA6-BD3A-EFE1CC26965D}"/>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ru-RU"/>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Лист1!$A$2:$A$5</c:f>
              <c:strCache>
                <c:ptCount val="4"/>
                <c:pt idx="0">
                  <c:v>Загрязнение воздуха</c:v>
                </c:pt>
                <c:pt idx="1">
                  <c:v>Загрязнение почвы</c:v>
                </c:pt>
                <c:pt idx="2">
                  <c:v>Загрязнение воды</c:v>
                </c:pt>
                <c:pt idx="3">
                  <c:v>Прочие проблемы</c:v>
                </c:pt>
              </c:strCache>
            </c:strRef>
          </c:cat>
          <c:val>
            <c:numRef>
              <c:f>Лист1!$B$2:$B$5</c:f>
              <c:numCache>
                <c:formatCode>0%</c:formatCode>
                <c:ptCount val="4"/>
                <c:pt idx="0">
                  <c:v>0.35</c:v>
                </c:pt>
                <c:pt idx="1">
                  <c:v>0.22</c:v>
                </c:pt>
                <c:pt idx="2">
                  <c:v>0.32</c:v>
                </c:pt>
                <c:pt idx="3">
                  <c:v>0.11</c:v>
                </c:pt>
              </c:numCache>
            </c:numRef>
          </c:val>
          <c:extLst>
            <c:ext xmlns:c16="http://schemas.microsoft.com/office/drawing/2014/chart" uri="{C3380CC4-5D6E-409C-BE32-E72D297353CC}">
              <c16:uniqueId val="{00000000-246D-4CA6-BD3A-EFE1CC26965D}"/>
            </c:ext>
          </c:extLst>
        </c:ser>
        <c:dLbls>
          <c:dLblPos val="bestFit"/>
          <c:showLegendKey val="0"/>
          <c:showVal val="1"/>
          <c:showCatName val="0"/>
          <c:showSerName val="0"/>
          <c:showPercent val="0"/>
          <c:showBubbleSize val="0"/>
          <c:showLeaderLines val="1"/>
        </c:dLbls>
      </c:pie3DChart>
      <c:spPr>
        <a:noFill/>
        <a:ln>
          <a:noFill/>
        </a:ln>
        <a:effectLst/>
      </c:spPr>
    </c:plotArea>
    <c:legend>
      <c:legendPos val="r"/>
      <c:layout>
        <c:manualLayout>
          <c:xMode val="edge"/>
          <c:yMode val="edge"/>
          <c:x val="0.64336683826161845"/>
          <c:y val="0.38647881583688226"/>
          <c:w val="0.33254684431310522"/>
          <c:h val="0.2890227070917084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63262A-28F4-48E4-86B1-87B5CB8FAF4D}" type="doc">
      <dgm:prSet loTypeId="urn:microsoft.com/office/officeart/2005/8/layout/StepDownProcess" loCatId="process" qsTypeId="urn:microsoft.com/office/officeart/2005/8/quickstyle/simple3" qsCatId="simple" csTypeId="urn:microsoft.com/office/officeart/2005/8/colors/accent1_2" csCatId="accent1" phldr="1"/>
      <dgm:spPr/>
      <dgm:t>
        <a:bodyPr/>
        <a:lstStyle/>
        <a:p>
          <a:endParaRPr lang="ru-RU"/>
        </a:p>
      </dgm:t>
    </dgm:pt>
    <dgm:pt modelId="{97924DA8-0BEB-40F7-B884-129C1970D494}">
      <dgm:prSet phldrT="[Текст]"/>
      <dgm:spPr/>
      <dgm:t>
        <a:bodyPr/>
        <a:lstStyle/>
        <a:p>
          <a:r>
            <a:rPr lang="ru-RU" b="0" i="0" dirty="0" smtClean="0">
              <a:solidFill>
                <a:schemeClr val="bg2">
                  <a:lumMod val="50000"/>
                </a:schemeClr>
              </a:solidFill>
            </a:rPr>
            <a:t>Организационный</a:t>
          </a:r>
          <a:endParaRPr lang="ru-RU" dirty="0">
            <a:solidFill>
              <a:schemeClr val="bg2">
                <a:lumMod val="50000"/>
              </a:schemeClr>
            </a:solidFill>
          </a:endParaRPr>
        </a:p>
      </dgm:t>
    </dgm:pt>
    <dgm:pt modelId="{EB8B5748-04E7-44F9-9DFD-43EFCB78E710}" type="parTrans" cxnId="{260C052B-DFE3-4863-ADDB-54A8E13B4ABF}">
      <dgm:prSet/>
      <dgm:spPr/>
      <dgm:t>
        <a:bodyPr/>
        <a:lstStyle/>
        <a:p>
          <a:endParaRPr lang="ru-RU"/>
        </a:p>
      </dgm:t>
    </dgm:pt>
    <dgm:pt modelId="{3DD5880E-7897-44B2-AF44-D5817C5E516B}" type="sibTrans" cxnId="{260C052B-DFE3-4863-ADDB-54A8E13B4ABF}">
      <dgm:prSet/>
      <dgm:spPr/>
      <dgm:t>
        <a:bodyPr/>
        <a:lstStyle/>
        <a:p>
          <a:endParaRPr lang="ru-RU"/>
        </a:p>
      </dgm:t>
    </dgm:pt>
    <dgm:pt modelId="{0B32450B-058F-4FCB-8681-87625595F14B}">
      <dgm:prSet phldrT="[Текст]"/>
      <dgm:spPr/>
      <dgm:t>
        <a:bodyPr/>
        <a:lstStyle/>
        <a:p>
          <a:r>
            <a:rPr lang="ru-RU" dirty="0" smtClean="0">
              <a:solidFill>
                <a:schemeClr val="tx1"/>
              </a:solidFill>
            </a:rPr>
            <a:t>1 этап</a:t>
          </a:r>
          <a:endParaRPr lang="ru-RU" dirty="0">
            <a:solidFill>
              <a:schemeClr val="tx1"/>
            </a:solidFill>
          </a:endParaRPr>
        </a:p>
      </dgm:t>
    </dgm:pt>
    <dgm:pt modelId="{7FF1E269-D004-4783-84D5-5D41A17428EE}" type="parTrans" cxnId="{EBB580D7-07D7-4FEB-A4A3-AD605DF87A11}">
      <dgm:prSet/>
      <dgm:spPr/>
      <dgm:t>
        <a:bodyPr/>
        <a:lstStyle/>
        <a:p>
          <a:endParaRPr lang="ru-RU"/>
        </a:p>
      </dgm:t>
    </dgm:pt>
    <dgm:pt modelId="{BF75AA92-786B-4D55-8D12-A78E86E24FD4}" type="sibTrans" cxnId="{EBB580D7-07D7-4FEB-A4A3-AD605DF87A11}">
      <dgm:prSet/>
      <dgm:spPr/>
      <dgm:t>
        <a:bodyPr/>
        <a:lstStyle/>
        <a:p>
          <a:endParaRPr lang="ru-RU"/>
        </a:p>
      </dgm:t>
    </dgm:pt>
    <dgm:pt modelId="{E864FB90-3FB9-4615-976F-4FCC28E22B1A}">
      <dgm:prSet phldrT="[Текст]"/>
      <dgm:spPr/>
      <dgm:t>
        <a:bodyPr/>
        <a:lstStyle/>
        <a:p>
          <a:r>
            <a:rPr lang="ru-RU" b="0" i="0" dirty="0" smtClean="0">
              <a:solidFill>
                <a:schemeClr val="bg2">
                  <a:lumMod val="50000"/>
                </a:schemeClr>
              </a:solidFill>
            </a:rPr>
            <a:t>Теоретический</a:t>
          </a:r>
          <a:endParaRPr lang="ru-RU" dirty="0">
            <a:solidFill>
              <a:schemeClr val="bg2">
                <a:lumMod val="50000"/>
              </a:schemeClr>
            </a:solidFill>
          </a:endParaRPr>
        </a:p>
      </dgm:t>
    </dgm:pt>
    <dgm:pt modelId="{8087C701-8235-40EB-A3AB-BC821D4E9418}" type="parTrans" cxnId="{EEE5B9BC-11D6-40EF-BEDA-7EE02252F642}">
      <dgm:prSet/>
      <dgm:spPr/>
      <dgm:t>
        <a:bodyPr/>
        <a:lstStyle/>
        <a:p>
          <a:endParaRPr lang="ru-RU"/>
        </a:p>
      </dgm:t>
    </dgm:pt>
    <dgm:pt modelId="{E4AFA58F-4AE5-42D0-A568-96FD5E679AF7}" type="sibTrans" cxnId="{EEE5B9BC-11D6-40EF-BEDA-7EE02252F642}">
      <dgm:prSet/>
      <dgm:spPr/>
      <dgm:t>
        <a:bodyPr/>
        <a:lstStyle/>
        <a:p>
          <a:endParaRPr lang="ru-RU"/>
        </a:p>
      </dgm:t>
    </dgm:pt>
    <dgm:pt modelId="{A43C45FE-8E8C-4E85-B531-83CF4CC30044}">
      <dgm:prSet phldrT="[Текст]"/>
      <dgm:spPr/>
      <dgm:t>
        <a:bodyPr/>
        <a:lstStyle/>
        <a:p>
          <a:r>
            <a:rPr lang="ru-RU" dirty="0" smtClean="0">
              <a:solidFill>
                <a:schemeClr val="tx1"/>
              </a:solidFill>
            </a:rPr>
            <a:t>2 этап </a:t>
          </a:r>
          <a:endParaRPr lang="ru-RU" dirty="0">
            <a:solidFill>
              <a:schemeClr val="tx1"/>
            </a:solidFill>
          </a:endParaRPr>
        </a:p>
      </dgm:t>
    </dgm:pt>
    <dgm:pt modelId="{F4275625-68E8-4078-BCB1-AE2BE1306BB5}" type="parTrans" cxnId="{A2E14B13-A94E-4EBF-86C5-CD01B2B9783E}">
      <dgm:prSet/>
      <dgm:spPr/>
      <dgm:t>
        <a:bodyPr/>
        <a:lstStyle/>
        <a:p>
          <a:endParaRPr lang="ru-RU"/>
        </a:p>
      </dgm:t>
    </dgm:pt>
    <dgm:pt modelId="{351B2DDD-256C-4B25-AE80-084CB45FA442}" type="sibTrans" cxnId="{A2E14B13-A94E-4EBF-86C5-CD01B2B9783E}">
      <dgm:prSet/>
      <dgm:spPr/>
      <dgm:t>
        <a:bodyPr/>
        <a:lstStyle/>
        <a:p>
          <a:endParaRPr lang="ru-RU"/>
        </a:p>
      </dgm:t>
    </dgm:pt>
    <dgm:pt modelId="{580274C6-9D49-4EAF-BF0B-6E34CC2B0A29}">
      <dgm:prSet phldrT="[Текст]"/>
      <dgm:spPr/>
      <dgm:t>
        <a:bodyPr/>
        <a:lstStyle/>
        <a:p>
          <a:r>
            <a:rPr lang="ru-RU" b="0" i="0" dirty="0" smtClean="0">
              <a:solidFill>
                <a:schemeClr val="bg2">
                  <a:lumMod val="50000"/>
                </a:schemeClr>
              </a:solidFill>
            </a:rPr>
            <a:t>Практический</a:t>
          </a:r>
          <a:endParaRPr lang="ru-RU" dirty="0">
            <a:solidFill>
              <a:schemeClr val="bg2">
                <a:lumMod val="50000"/>
              </a:schemeClr>
            </a:solidFill>
          </a:endParaRPr>
        </a:p>
      </dgm:t>
    </dgm:pt>
    <dgm:pt modelId="{B871C135-B6ED-4255-823E-68D23FC16E7E}" type="parTrans" cxnId="{8132B3E1-41D4-4179-AD0E-FDC1704B2BDB}">
      <dgm:prSet/>
      <dgm:spPr/>
      <dgm:t>
        <a:bodyPr/>
        <a:lstStyle/>
        <a:p>
          <a:endParaRPr lang="ru-RU"/>
        </a:p>
      </dgm:t>
    </dgm:pt>
    <dgm:pt modelId="{B4998F0C-F781-4DA6-B6F8-002AF5FFBBD4}" type="sibTrans" cxnId="{8132B3E1-41D4-4179-AD0E-FDC1704B2BDB}">
      <dgm:prSet/>
      <dgm:spPr/>
      <dgm:t>
        <a:bodyPr/>
        <a:lstStyle/>
        <a:p>
          <a:endParaRPr lang="ru-RU"/>
        </a:p>
      </dgm:t>
    </dgm:pt>
    <dgm:pt modelId="{6D42AFDD-C0D9-4066-B55E-A8E6D08992DF}" type="pres">
      <dgm:prSet presAssocID="{8363262A-28F4-48E4-86B1-87B5CB8FAF4D}" presName="rootnode" presStyleCnt="0">
        <dgm:presLayoutVars>
          <dgm:chMax/>
          <dgm:chPref/>
          <dgm:dir/>
          <dgm:animLvl val="lvl"/>
        </dgm:presLayoutVars>
      </dgm:prSet>
      <dgm:spPr/>
      <dgm:t>
        <a:bodyPr/>
        <a:lstStyle/>
        <a:p>
          <a:endParaRPr lang="ru-RU"/>
        </a:p>
      </dgm:t>
    </dgm:pt>
    <dgm:pt modelId="{84D686C3-335C-45C9-B083-460531D03063}" type="pres">
      <dgm:prSet presAssocID="{97924DA8-0BEB-40F7-B884-129C1970D494}" presName="composite" presStyleCnt="0"/>
      <dgm:spPr/>
    </dgm:pt>
    <dgm:pt modelId="{1A121743-E678-4AEE-ACC7-FC5FEFED9846}" type="pres">
      <dgm:prSet presAssocID="{97924DA8-0BEB-40F7-B884-129C1970D494}" presName="bentUpArrow1" presStyleLbl="alignImgPlace1" presStyleIdx="0" presStyleCnt="2"/>
      <dgm:spPr/>
    </dgm:pt>
    <dgm:pt modelId="{8004CF6E-A18B-47CD-A2DD-813D0E21B808}" type="pres">
      <dgm:prSet presAssocID="{97924DA8-0BEB-40F7-B884-129C1970D494}" presName="ParentText" presStyleLbl="node1" presStyleIdx="0" presStyleCnt="3" custScaleX="169911">
        <dgm:presLayoutVars>
          <dgm:chMax val="1"/>
          <dgm:chPref val="1"/>
          <dgm:bulletEnabled val="1"/>
        </dgm:presLayoutVars>
      </dgm:prSet>
      <dgm:spPr/>
      <dgm:t>
        <a:bodyPr/>
        <a:lstStyle/>
        <a:p>
          <a:endParaRPr lang="ru-RU"/>
        </a:p>
      </dgm:t>
    </dgm:pt>
    <dgm:pt modelId="{4FB92658-56DA-43CE-A825-39C37FA9A90D}" type="pres">
      <dgm:prSet presAssocID="{97924DA8-0BEB-40F7-B884-129C1970D494}" presName="ChildText" presStyleLbl="revTx" presStyleIdx="0" presStyleCnt="2" custLinFactNeighborX="78510" custLinFactNeighborY="5095">
        <dgm:presLayoutVars>
          <dgm:chMax val="0"/>
          <dgm:chPref val="0"/>
          <dgm:bulletEnabled val="1"/>
        </dgm:presLayoutVars>
      </dgm:prSet>
      <dgm:spPr/>
      <dgm:t>
        <a:bodyPr/>
        <a:lstStyle/>
        <a:p>
          <a:endParaRPr lang="ru-RU"/>
        </a:p>
      </dgm:t>
    </dgm:pt>
    <dgm:pt modelId="{2E839D00-0C9F-43E9-9399-F3AFA65D0C44}" type="pres">
      <dgm:prSet presAssocID="{3DD5880E-7897-44B2-AF44-D5817C5E516B}" presName="sibTrans" presStyleCnt="0"/>
      <dgm:spPr/>
    </dgm:pt>
    <dgm:pt modelId="{05DB2B32-7DC9-4D53-BFC6-5BD9F200D361}" type="pres">
      <dgm:prSet presAssocID="{E864FB90-3FB9-4615-976F-4FCC28E22B1A}" presName="composite" presStyleCnt="0"/>
      <dgm:spPr/>
    </dgm:pt>
    <dgm:pt modelId="{AAA80CBA-930B-4435-9362-8396CFBD70A8}" type="pres">
      <dgm:prSet presAssocID="{E864FB90-3FB9-4615-976F-4FCC28E22B1A}" presName="bentUpArrow1" presStyleLbl="alignImgPlace1" presStyleIdx="1" presStyleCnt="2"/>
      <dgm:spPr/>
    </dgm:pt>
    <dgm:pt modelId="{5922F66E-8502-436A-82C9-B155BCA5ED2B}" type="pres">
      <dgm:prSet presAssocID="{E864FB90-3FB9-4615-976F-4FCC28E22B1A}" presName="ParentText" presStyleLbl="node1" presStyleIdx="1" presStyleCnt="3" custScaleX="167524" custScaleY="103467" custLinFactNeighborX="16400" custLinFactNeighborY="-905">
        <dgm:presLayoutVars>
          <dgm:chMax val="1"/>
          <dgm:chPref val="1"/>
          <dgm:bulletEnabled val="1"/>
        </dgm:presLayoutVars>
      </dgm:prSet>
      <dgm:spPr/>
      <dgm:t>
        <a:bodyPr/>
        <a:lstStyle/>
        <a:p>
          <a:endParaRPr lang="ru-RU"/>
        </a:p>
      </dgm:t>
    </dgm:pt>
    <dgm:pt modelId="{A1F8DB38-6989-4A8A-B1DC-E58A8B92DBD5}" type="pres">
      <dgm:prSet presAssocID="{E864FB90-3FB9-4615-976F-4FCC28E22B1A}" presName="ChildText" presStyleLbl="revTx" presStyleIdx="1" presStyleCnt="2" custLinFactNeighborX="68833" custLinFactNeighborY="-6574">
        <dgm:presLayoutVars>
          <dgm:chMax val="0"/>
          <dgm:chPref val="0"/>
          <dgm:bulletEnabled val="1"/>
        </dgm:presLayoutVars>
      </dgm:prSet>
      <dgm:spPr/>
      <dgm:t>
        <a:bodyPr/>
        <a:lstStyle/>
        <a:p>
          <a:endParaRPr lang="ru-RU"/>
        </a:p>
      </dgm:t>
    </dgm:pt>
    <dgm:pt modelId="{3BF577DB-820E-411E-8665-826347B826D5}" type="pres">
      <dgm:prSet presAssocID="{E4AFA58F-4AE5-42D0-A568-96FD5E679AF7}" presName="sibTrans" presStyleCnt="0"/>
      <dgm:spPr/>
    </dgm:pt>
    <dgm:pt modelId="{2DE65D56-0D25-42F5-8CAF-6F6C054A71C2}" type="pres">
      <dgm:prSet presAssocID="{580274C6-9D49-4EAF-BF0B-6E34CC2B0A29}" presName="composite" presStyleCnt="0"/>
      <dgm:spPr/>
    </dgm:pt>
    <dgm:pt modelId="{F7AD770B-A33E-425B-ADF2-736CF96DA83B}" type="pres">
      <dgm:prSet presAssocID="{580274C6-9D49-4EAF-BF0B-6E34CC2B0A29}" presName="ParentText" presStyleLbl="node1" presStyleIdx="2" presStyleCnt="3" custScaleX="161337" custLinFactNeighborX="15174" custLinFactNeighborY="-5081">
        <dgm:presLayoutVars>
          <dgm:chMax val="1"/>
          <dgm:chPref val="1"/>
          <dgm:bulletEnabled val="1"/>
        </dgm:presLayoutVars>
      </dgm:prSet>
      <dgm:spPr/>
      <dgm:t>
        <a:bodyPr/>
        <a:lstStyle/>
        <a:p>
          <a:endParaRPr lang="ru-RU"/>
        </a:p>
      </dgm:t>
    </dgm:pt>
  </dgm:ptLst>
  <dgm:cxnLst>
    <dgm:cxn modelId="{A4FC5357-ED50-4201-914B-78C48815050D}" type="presOf" srcId="{0B32450B-058F-4FCB-8681-87625595F14B}" destId="{4FB92658-56DA-43CE-A825-39C37FA9A90D}" srcOrd="0" destOrd="0" presId="urn:microsoft.com/office/officeart/2005/8/layout/StepDownProcess"/>
    <dgm:cxn modelId="{F79A3967-FDAC-4A94-9E5A-13DC765E3978}" type="presOf" srcId="{97924DA8-0BEB-40F7-B884-129C1970D494}" destId="{8004CF6E-A18B-47CD-A2DD-813D0E21B808}" srcOrd="0" destOrd="0" presId="urn:microsoft.com/office/officeart/2005/8/layout/StepDownProcess"/>
    <dgm:cxn modelId="{0AB154EB-306D-40F6-B3B6-B3E32AC957D6}" type="presOf" srcId="{580274C6-9D49-4EAF-BF0B-6E34CC2B0A29}" destId="{F7AD770B-A33E-425B-ADF2-736CF96DA83B}" srcOrd="0" destOrd="0" presId="urn:microsoft.com/office/officeart/2005/8/layout/StepDownProcess"/>
    <dgm:cxn modelId="{EBB580D7-07D7-4FEB-A4A3-AD605DF87A11}" srcId="{97924DA8-0BEB-40F7-B884-129C1970D494}" destId="{0B32450B-058F-4FCB-8681-87625595F14B}" srcOrd="0" destOrd="0" parTransId="{7FF1E269-D004-4783-84D5-5D41A17428EE}" sibTransId="{BF75AA92-786B-4D55-8D12-A78E86E24FD4}"/>
    <dgm:cxn modelId="{02C20ADC-4FD8-4F03-B1A9-C3578AB8B81D}" type="presOf" srcId="{E864FB90-3FB9-4615-976F-4FCC28E22B1A}" destId="{5922F66E-8502-436A-82C9-B155BCA5ED2B}" srcOrd="0" destOrd="0" presId="urn:microsoft.com/office/officeart/2005/8/layout/StepDownProcess"/>
    <dgm:cxn modelId="{400FF6BF-FEBD-4F01-919B-E8E57163B07D}" type="presOf" srcId="{8363262A-28F4-48E4-86B1-87B5CB8FAF4D}" destId="{6D42AFDD-C0D9-4066-B55E-A8E6D08992DF}" srcOrd="0" destOrd="0" presId="urn:microsoft.com/office/officeart/2005/8/layout/StepDownProcess"/>
    <dgm:cxn modelId="{C5FBC556-58A5-48A1-9470-763B95886BA5}" type="presOf" srcId="{A43C45FE-8E8C-4E85-B531-83CF4CC30044}" destId="{A1F8DB38-6989-4A8A-B1DC-E58A8B92DBD5}" srcOrd="0" destOrd="0" presId="urn:microsoft.com/office/officeart/2005/8/layout/StepDownProcess"/>
    <dgm:cxn modelId="{8132B3E1-41D4-4179-AD0E-FDC1704B2BDB}" srcId="{8363262A-28F4-48E4-86B1-87B5CB8FAF4D}" destId="{580274C6-9D49-4EAF-BF0B-6E34CC2B0A29}" srcOrd="2" destOrd="0" parTransId="{B871C135-B6ED-4255-823E-68D23FC16E7E}" sibTransId="{B4998F0C-F781-4DA6-B6F8-002AF5FFBBD4}"/>
    <dgm:cxn modelId="{A2E14B13-A94E-4EBF-86C5-CD01B2B9783E}" srcId="{E864FB90-3FB9-4615-976F-4FCC28E22B1A}" destId="{A43C45FE-8E8C-4E85-B531-83CF4CC30044}" srcOrd="0" destOrd="0" parTransId="{F4275625-68E8-4078-BCB1-AE2BE1306BB5}" sibTransId="{351B2DDD-256C-4B25-AE80-084CB45FA442}"/>
    <dgm:cxn modelId="{EEE5B9BC-11D6-40EF-BEDA-7EE02252F642}" srcId="{8363262A-28F4-48E4-86B1-87B5CB8FAF4D}" destId="{E864FB90-3FB9-4615-976F-4FCC28E22B1A}" srcOrd="1" destOrd="0" parTransId="{8087C701-8235-40EB-A3AB-BC821D4E9418}" sibTransId="{E4AFA58F-4AE5-42D0-A568-96FD5E679AF7}"/>
    <dgm:cxn modelId="{260C052B-DFE3-4863-ADDB-54A8E13B4ABF}" srcId="{8363262A-28F4-48E4-86B1-87B5CB8FAF4D}" destId="{97924DA8-0BEB-40F7-B884-129C1970D494}" srcOrd="0" destOrd="0" parTransId="{EB8B5748-04E7-44F9-9DFD-43EFCB78E710}" sibTransId="{3DD5880E-7897-44B2-AF44-D5817C5E516B}"/>
    <dgm:cxn modelId="{A9FDEF0A-3628-4265-958D-1BFC7E859B82}" type="presParOf" srcId="{6D42AFDD-C0D9-4066-B55E-A8E6D08992DF}" destId="{84D686C3-335C-45C9-B083-460531D03063}" srcOrd="0" destOrd="0" presId="urn:microsoft.com/office/officeart/2005/8/layout/StepDownProcess"/>
    <dgm:cxn modelId="{CEA3C852-9A69-4AD7-A3F9-A4075780F768}" type="presParOf" srcId="{84D686C3-335C-45C9-B083-460531D03063}" destId="{1A121743-E678-4AEE-ACC7-FC5FEFED9846}" srcOrd="0" destOrd="0" presId="urn:microsoft.com/office/officeart/2005/8/layout/StepDownProcess"/>
    <dgm:cxn modelId="{C80C01A8-0810-43FF-8B4A-D4498EF47E9A}" type="presParOf" srcId="{84D686C3-335C-45C9-B083-460531D03063}" destId="{8004CF6E-A18B-47CD-A2DD-813D0E21B808}" srcOrd="1" destOrd="0" presId="urn:microsoft.com/office/officeart/2005/8/layout/StepDownProcess"/>
    <dgm:cxn modelId="{34BDE3BA-44C7-46CB-8FEF-5807FA01A30A}" type="presParOf" srcId="{84D686C3-335C-45C9-B083-460531D03063}" destId="{4FB92658-56DA-43CE-A825-39C37FA9A90D}" srcOrd="2" destOrd="0" presId="urn:microsoft.com/office/officeart/2005/8/layout/StepDownProcess"/>
    <dgm:cxn modelId="{77E68746-4A52-49A8-800D-1AB88E1E4B1B}" type="presParOf" srcId="{6D42AFDD-C0D9-4066-B55E-A8E6D08992DF}" destId="{2E839D00-0C9F-43E9-9399-F3AFA65D0C44}" srcOrd="1" destOrd="0" presId="urn:microsoft.com/office/officeart/2005/8/layout/StepDownProcess"/>
    <dgm:cxn modelId="{91CFDC94-9021-4A7F-8A53-1522B5C0E135}" type="presParOf" srcId="{6D42AFDD-C0D9-4066-B55E-A8E6D08992DF}" destId="{05DB2B32-7DC9-4D53-BFC6-5BD9F200D361}" srcOrd="2" destOrd="0" presId="urn:microsoft.com/office/officeart/2005/8/layout/StepDownProcess"/>
    <dgm:cxn modelId="{B6528CA6-44D6-477F-AD93-9CD93D078AFC}" type="presParOf" srcId="{05DB2B32-7DC9-4D53-BFC6-5BD9F200D361}" destId="{AAA80CBA-930B-4435-9362-8396CFBD70A8}" srcOrd="0" destOrd="0" presId="urn:microsoft.com/office/officeart/2005/8/layout/StepDownProcess"/>
    <dgm:cxn modelId="{611BF553-8938-4782-8C9B-B9DC9735FFD3}" type="presParOf" srcId="{05DB2B32-7DC9-4D53-BFC6-5BD9F200D361}" destId="{5922F66E-8502-436A-82C9-B155BCA5ED2B}" srcOrd="1" destOrd="0" presId="urn:microsoft.com/office/officeart/2005/8/layout/StepDownProcess"/>
    <dgm:cxn modelId="{C1BE800E-34BF-47F6-878C-324CEB118C4C}" type="presParOf" srcId="{05DB2B32-7DC9-4D53-BFC6-5BD9F200D361}" destId="{A1F8DB38-6989-4A8A-B1DC-E58A8B92DBD5}" srcOrd="2" destOrd="0" presId="urn:microsoft.com/office/officeart/2005/8/layout/StepDownProcess"/>
    <dgm:cxn modelId="{CF019B2D-5EC4-453D-AB95-163E112988B1}" type="presParOf" srcId="{6D42AFDD-C0D9-4066-B55E-A8E6D08992DF}" destId="{3BF577DB-820E-411E-8665-826347B826D5}" srcOrd="3" destOrd="0" presId="urn:microsoft.com/office/officeart/2005/8/layout/StepDownProcess"/>
    <dgm:cxn modelId="{15CEC13F-DEC5-437C-AAE8-2CC9B94781E1}" type="presParOf" srcId="{6D42AFDD-C0D9-4066-B55E-A8E6D08992DF}" destId="{2DE65D56-0D25-42F5-8CAF-6F6C054A71C2}" srcOrd="4" destOrd="0" presId="urn:microsoft.com/office/officeart/2005/8/layout/StepDownProcess"/>
    <dgm:cxn modelId="{3DB41899-4088-4DC2-A8FF-3E673040EC85}" type="presParOf" srcId="{2DE65D56-0D25-42F5-8CAF-6F6C054A71C2}" destId="{F7AD770B-A33E-425B-ADF2-736CF96DA83B}" srcOrd="0" destOrd="0" presId="urn:microsoft.com/office/officeart/2005/8/layout/StepDown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121743-E678-4AEE-ACC7-FC5FEFED9846}">
      <dsp:nvSpPr>
        <dsp:cNvPr id="0" name=""/>
        <dsp:cNvSpPr/>
      </dsp:nvSpPr>
      <dsp:spPr>
        <a:xfrm rot="5400000">
          <a:off x="1237840" y="941270"/>
          <a:ext cx="833176" cy="948541"/>
        </a:xfrm>
        <a:prstGeom prst="bentUpArrow">
          <a:avLst>
            <a:gd name="adj1" fmla="val 32840"/>
            <a:gd name="adj2" fmla="val 25000"/>
            <a:gd name="adj3" fmla="val 35780"/>
          </a:avLst>
        </a:prstGeom>
        <a:solidFill>
          <a:schemeClr val="accent1">
            <a:tint val="50000"/>
            <a:hueOff val="0"/>
            <a:satOff val="0"/>
            <a:lumOff val="0"/>
            <a:alphaOff val="0"/>
          </a:schemeClr>
        </a:solidFill>
        <a:ln w="6350" cap="flat"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8004CF6E-A18B-47CD-A2DD-813D0E21B808}">
      <dsp:nvSpPr>
        <dsp:cNvPr id="0" name=""/>
        <dsp:cNvSpPr/>
      </dsp:nvSpPr>
      <dsp:spPr>
        <a:xfrm>
          <a:off x="526820" y="17677"/>
          <a:ext cx="2383135" cy="981759"/>
        </a:xfrm>
        <a:prstGeom prst="roundRect">
          <a:avLst>
            <a:gd name="adj" fmla="val 16670"/>
          </a:avLst>
        </a:prstGeom>
        <a:gradFill rotWithShape="0">
          <a:gsLst>
            <a:gs pos="0">
              <a:schemeClr val="accent1">
                <a:hueOff val="0"/>
                <a:satOff val="0"/>
                <a:lumOff val="0"/>
                <a:alphaOff val="0"/>
                <a:tint val="60000"/>
                <a:satMod val="105000"/>
                <a:lumMod val="105000"/>
              </a:schemeClr>
            </a:gs>
            <a:gs pos="100000">
              <a:schemeClr val="accent1">
                <a:hueOff val="0"/>
                <a:satOff val="0"/>
                <a:lumOff val="0"/>
                <a:alphaOff val="0"/>
                <a:tint val="65000"/>
                <a:satMod val="100000"/>
                <a:lumMod val="100000"/>
              </a:schemeClr>
            </a:gs>
            <a:gs pos="100000">
              <a:schemeClr val="accent1">
                <a:hueOff val="0"/>
                <a:satOff val="0"/>
                <a:lumOff val="0"/>
                <a:alphaOff val="0"/>
                <a:tint val="70000"/>
                <a:satMod val="100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0" i="0" kern="1200" dirty="0" smtClean="0">
              <a:solidFill>
                <a:schemeClr val="bg2">
                  <a:lumMod val="50000"/>
                </a:schemeClr>
              </a:solidFill>
            </a:rPr>
            <a:t>Организационный</a:t>
          </a:r>
          <a:endParaRPr lang="ru-RU" sz="1800" kern="1200" dirty="0">
            <a:solidFill>
              <a:schemeClr val="bg2">
                <a:lumMod val="50000"/>
              </a:schemeClr>
            </a:solidFill>
          </a:endParaRPr>
        </a:p>
      </dsp:txBody>
      <dsp:txXfrm>
        <a:off x="574754" y="65611"/>
        <a:ext cx="2287267" cy="885891"/>
      </dsp:txXfrm>
    </dsp:sp>
    <dsp:sp modelId="{4FB92658-56DA-43CE-A825-39C37FA9A90D}">
      <dsp:nvSpPr>
        <dsp:cNvPr id="0" name=""/>
        <dsp:cNvSpPr/>
      </dsp:nvSpPr>
      <dsp:spPr>
        <a:xfrm>
          <a:off x="3220559" y="151740"/>
          <a:ext cx="1020102" cy="7935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solidFill>
                <a:schemeClr val="tx1"/>
              </a:solidFill>
            </a:rPr>
            <a:t>1 этап</a:t>
          </a:r>
          <a:endParaRPr lang="ru-RU" sz="1400" kern="1200" dirty="0">
            <a:solidFill>
              <a:schemeClr val="tx1"/>
            </a:solidFill>
          </a:endParaRPr>
        </a:p>
      </dsp:txBody>
      <dsp:txXfrm>
        <a:off x="3220559" y="151740"/>
        <a:ext cx="1020102" cy="793501"/>
      </dsp:txXfrm>
    </dsp:sp>
    <dsp:sp modelId="{AAA80CBA-930B-4435-9362-8396CFBD70A8}">
      <dsp:nvSpPr>
        <dsp:cNvPr id="0" name=""/>
        <dsp:cNvSpPr/>
      </dsp:nvSpPr>
      <dsp:spPr>
        <a:xfrm rot="5400000">
          <a:off x="2619320" y="2061129"/>
          <a:ext cx="833176" cy="948541"/>
        </a:xfrm>
        <a:prstGeom prst="bentUpArrow">
          <a:avLst>
            <a:gd name="adj1" fmla="val 32840"/>
            <a:gd name="adj2" fmla="val 25000"/>
            <a:gd name="adj3" fmla="val 35780"/>
          </a:avLst>
        </a:prstGeom>
        <a:solidFill>
          <a:schemeClr val="accent1">
            <a:tint val="50000"/>
            <a:hueOff val="0"/>
            <a:satOff val="0"/>
            <a:lumOff val="0"/>
            <a:alphaOff val="0"/>
          </a:schemeClr>
        </a:solidFill>
        <a:ln w="6350" cap="flat" cmpd="sng" algn="ctr">
          <a:solidFill>
            <a:schemeClr val="lt1">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5922F66E-8502-436A-82C9-B155BCA5ED2B}">
      <dsp:nvSpPr>
        <dsp:cNvPr id="0" name=""/>
        <dsp:cNvSpPr/>
      </dsp:nvSpPr>
      <dsp:spPr>
        <a:xfrm>
          <a:off x="2155063" y="1111632"/>
          <a:ext cx="2349655" cy="1015797"/>
        </a:xfrm>
        <a:prstGeom prst="roundRect">
          <a:avLst>
            <a:gd name="adj" fmla="val 16670"/>
          </a:avLst>
        </a:prstGeom>
        <a:gradFill rotWithShape="0">
          <a:gsLst>
            <a:gs pos="0">
              <a:schemeClr val="accent1">
                <a:hueOff val="0"/>
                <a:satOff val="0"/>
                <a:lumOff val="0"/>
                <a:alphaOff val="0"/>
                <a:tint val="60000"/>
                <a:satMod val="105000"/>
                <a:lumMod val="105000"/>
              </a:schemeClr>
            </a:gs>
            <a:gs pos="100000">
              <a:schemeClr val="accent1">
                <a:hueOff val="0"/>
                <a:satOff val="0"/>
                <a:lumOff val="0"/>
                <a:alphaOff val="0"/>
                <a:tint val="65000"/>
                <a:satMod val="100000"/>
                <a:lumMod val="100000"/>
              </a:schemeClr>
            </a:gs>
            <a:gs pos="100000">
              <a:schemeClr val="accent1">
                <a:hueOff val="0"/>
                <a:satOff val="0"/>
                <a:lumOff val="0"/>
                <a:alphaOff val="0"/>
                <a:tint val="70000"/>
                <a:satMod val="100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0" i="0" kern="1200" dirty="0" smtClean="0">
              <a:solidFill>
                <a:schemeClr val="bg2">
                  <a:lumMod val="50000"/>
                </a:schemeClr>
              </a:solidFill>
            </a:rPr>
            <a:t>Теоретический</a:t>
          </a:r>
          <a:endParaRPr lang="ru-RU" sz="1800" kern="1200" dirty="0">
            <a:solidFill>
              <a:schemeClr val="bg2">
                <a:lumMod val="50000"/>
              </a:schemeClr>
            </a:solidFill>
          </a:endParaRPr>
        </a:p>
      </dsp:txBody>
      <dsp:txXfrm>
        <a:off x="2204659" y="1161228"/>
        <a:ext cx="2250463" cy="916605"/>
      </dsp:txXfrm>
    </dsp:sp>
    <dsp:sp modelId="{A1F8DB38-6989-4A8A-B1DC-E58A8B92DBD5}">
      <dsp:nvSpPr>
        <dsp:cNvPr id="0" name=""/>
        <dsp:cNvSpPr/>
      </dsp:nvSpPr>
      <dsp:spPr>
        <a:xfrm>
          <a:off x="4503324" y="1179005"/>
          <a:ext cx="1020102" cy="7935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solidFill>
                <a:schemeClr val="tx1"/>
              </a:solidFill>
            </a:rPr>
            <a:t>2 этап </a:t>
          </a:r>
          <a:endParaRPr lang="ru-RU" sz="1400" kern="1200" dirty="0">
            <a:solidFill>
              <a:schemeClr val="tx1"/>
            </a:solidFill>
          </a:endParaRPr>
        </a:p>
      </dsp:txBody>
      <dsp:txXfrm>
        <a:off x="4503324" y="1179005"/>
        <a:ext cx="1020102" cy="793501"/>
      </dsp:txXfrm>
    </dsp:sp>
    <dsp:sp modelId="{F7AD770B-A33E-425B-ADF2-736CF96DA83B}">
      <dsp:nvSpPr>
        <dsp:cNvPr id="0" name=""/>
        <dsp:cNvSpPr/>
      </dsp:nvSpPr>
      <dsp:spPr>
        <a:xfrm>
          <a:off x="3536088" y="2190493"/>
          <a:ext cx="2262878" cy="981759"/>
        </a:xfrm>
        <a:prstGeom prst="roundRect">
          <a:avLst>
            <a:gd name="adj" fmla="val 16670"/>
          </a:avLst>
        </a:prstGeom>
        <a:gradFill rotWithShape="0">
          <a:gsLst>
            <a:gs pos="0">
              <a:schemeClr val="accent1">
                <a:hueOff val="0"/>
                <a:satOff val="0"/>
                <a:lumOff val="0"/>
                <a:alphaOff val="0"/>
                <a:tint val="60000"/>
                <a:satMod val="105000"/>
                <a:lumMod val="105000"/>
              </a:schemeClr>
            </a:gs>
            <a:gs pos="100000">
              <a:schemeClr val="accent1">
                <a:hueOff val="0"/>
                <a:satOff val="0"/>
                <a:lumOff val="0"/>
                <a:alphaOff val="0"/>
                <a:tint val="65000"/>
                <a:satMod val="100000"/>
                <a:lumMod val="100000"/>
              </a:schemeClr>
            </a:gs>
            <a:gs pos="100000">
              <a:schemeClr val="accent1">
                <a:hueOff val="0"/>
                <a:satOff val="0"/>
                <a:lumOff val="0"/>
                <a:alphaOff val="0"/>
                <a:tint val="70000"/>
                <a:satMod val="100000"/>
                <a:lumMod val="10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0" i="0" kern="1200" dirty="0" smtClean="0">
              <a:solidFill>
                <a:schemeClr val="bg2">
                  <a:lumMod val="50000"/>
                </a:schemeClr>
              </a:solidFill>
            </a:rPr>
            <a:t>Практический</a:t>
          </a:r>
          <a:endParaRPr lang="ru-RU" sz="1800" kern="1200" dirty="0">
            <a:solidFill>
              <a:schemeClr val="bg2">
                <a:lumMod val="50000"/>
              </a:schemeClr>
            </a:solidFill>
          </a:endParaRPr>
        </a:p>
      </dsp:txBody>
      <dsp:txXfrm>
        <a:off x="3584022" y="2238427"/>
        <a:ext cx="2167010" cy="885891"/>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C66C66A4-3E9A-4D48-AE19-59B11A0216A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id="{10055A39-7BD8-4CB2-9E4E-D5F38D84B29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4511ECE-97D8-44F9-9C7A-DB1AC630DFAC}" type="datetime1">
              <a:rPr lang="ru-RU" smtClean="0"/>
              <a:t>03.09.2024</a:t>
            </a:fld>
            <a:endParaRPr lang="ru-RU" dirty="0"/>
          </a:p>
        </p:txBody>
      </p:sp>
      <p:sp>
        <p:nvSpPr>
          <p:cNvPr id="4" name="Нижний колонтитул 3">
            <a:extLst>
              <a:ext uri="{FF2B5EF4-FFF2-40B4-BE49-F238E27FC236}">
                <a16:creationId xmlns:a16="http://schemas.microsoft.com/office/drawing/2014/main" id="{8CAEB401-D353-45E5-8280-0606CCCBED2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D807E761-7F7A-4D2C-8944-3B49A5CD8D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5F53B4-0D05-421F-85D3-F311BA4EBDD9}" type="slidenum">
              <a:rPr lang="ru-RU" smtClean="0"/>
              <a:t>‹#›</a:t>
            </a:fld>
            <a:endParaRPr lang="ru-RU"/>
          </a:p>
        </p:txBody>
      </p:sp>
    </p:spTree>
    <p:extLst>
      <p:ext uri="{BB962C8B-B14F-4D97-AF65-F5344CB8AC3E}">
        <p14:creationId xmlns:p14="http://schemas.microsoft.com/office/powerpoint/2010/main" val="14068588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noProof="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EBA56-40D1-4E05-9DDD-CA1A1A679143}" type="datetime1">
              <a:rPr lang="ru-RU" smtClean="0"/>
              <a:pPr/>
              <a:t>03.09.2024</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noProof="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C41A3B-8407-4A4E-B5A6-988BD64132E7}" type="slidenum">
              <a:rPr lang="ru-RU" noProof="0" smtClean="0"/>
              <a:t>‹#›</a:t>
            </a:fld>
            <a:endParaRPr lang="ru-RU" noProof="0"/>
          </a:p>
        </p:txBody>
      </p:sp>
    </p:spTree>
    <p:extLst>
      <p:ext uri="{BB962C8B-B14F-4D97-AF65-F5344CB8AC3E}">
        <p14:creationId xmlns:p14="http://schemas.microsoft.com/office/powerpoint/2010/main" val="88982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2BC41A3B-8407-4A4E-B5A6-988BD64132E7}" type="slidenum">
              <a:rPr lang="ru-RU" smtClean="0"/>
              <a:t>1</a:t>
            </a:fld>
            <a:endParaRPr lang="ru-RU"/>
          </a:p>
        </p:txBody>
      </p:sp>
    </p:spTree>
    <p:extLst>
      <p:ext uri="{BB962C8B-B14F-4D97-AF65-F5344CB8AC3E}">
        <p14:creationId xmlns:p14="http://schemas.microsoft.com/office/powerpoint/2010/main" val="2971171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2BC41A3B-8407-4A4E-B5A6-988BD64132E7}" type="slidenum">
              <a:rPr lang="ru-RU" smtClean="0"/>
              <a:t>2</a:t>
            </a:fld>
            <a:endParaRPr lang="ru-RU"/>
          </a:p>
        </p:txBody>
      </p:sp>
    </p:spTree>
    <p:extLst>
      <p:ext uri="{BB962C8B-B14F-4D97-AF65-F5344CB8AC3E}">
        <p14:creationId xmlns:p14="http://schemas.microsoft.com/office/powerpoint/2010/main" val="4218826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2BC41A3B-8407-4A4E-B5A6-988BD64132E7}" type="slidenum">
              <a:rPr lang="ru-RU" smtClean="0"/>
              <a:t>4</a:t>
            </a:fld>
            <a:endParaRPr lang="ru-RU"/>
          </a:p>
        </p:txBody>
      </p:sp>
    </p:spTree>
    <p:extLst>
      <p:ext uri="{BB962C8B-B14F-4D97-AF65-F5344CB8AC3E}">
        <p14:creationId xmlns:p14="http://schemas.microsoft.com/office/powerpoint/2010/main" val="2525432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2BC41A3B-8407-4A4E-B5A6-988BD64132E7}" type="slidenum">
              <a:rPr lang="ru-RU" smtClean="0"/>
              <a:t>9</a:t>
            </a:fld>
            <a:endParaRPr lang="ru-RU"/>
          </a:p>
        </p:txBody>
      </p:sp>
    </p:spTree>
    <p:extLst>
      <p:ext uri="{BB962C8B-B14F-4D97-AF65-F5344CB8AC3E}">
        <p14:creationId xmlns:p14="http://schemas.microsoft.com/office/powerpoint/2010/main" val="22738298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Прямоугольник 15"/>
          <p:cNvSpPr/>
          <p:nvPr/>
        </p:nvSpPr>
        <p:spPr>
          <a:xfrm>
            <a:off x="1" y="0"/>
            <a:ext cx="12192000" cy="6858000"/>
          </a:xfrm>
          <a:prstGeom prst="rect">
            <a:avLst/>
          </a:prstGeom>
          <a:blipFill dpi="0" rotWithShape="1">
            <a:blip r:embed="rId2">
              <a:alphaModFix amt="45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10" name="Прямоугольник 9"/>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11" name="Прямоугольник 10"/>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15" name="Прямоугольник 14"/>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4" name="Группа 3"/>
          <p:cNvGrpSpPr/>
          <p:nvPr/>
        </p:nvGrpSpPr>
        <p:grpSpPr>
          <a:xfrm>
            <a:off x="5250180" y="1267730"/>
            <a:ext cx="1691640" cy="645295"/>
            <a:chOff x="5318306" y="1386268"/>
            <a:chExt cx="1567331" cy="645295"/>
          </a:xfrm>
        </p:grpSpPr>
        <p:cxnSp>
          <p:nvCxnSpPr>
            <p:cNvPr id="17" name="Прямая соединительная линия 16"/>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Заголовок 1"/>
          <p:cNvSpPr>
            <a:spLocks noGrp="1"/>
          </p:cNvSpPr>
          <p:nvPr>
            <p:ph type="ctrTitle"/>
          </p:nvPr>
        </p:nvSpPr>
        <p:spPr>
          <a:xfrm>
            <a:off x="1561708" y="2091263"/>
            <a:ext cx="9068586" cy="2590800"/>
          </a:xfrm>
        </p:spPr>
        <p:txBody>
          <a:bodyPr tIns="45720" bIns="45720" rtlCol="0"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pPr rtl="0"/>
            <a:r>
              <a:rPr lang="ru-RU" noProof="0" smtClean="0"/>
              <a:t>Образец заголовка</a:t>
            </a:r>
            <a:endParaRPr lang="ru-RU" noProof="0"/>
          </a:p>
        </p:txBody>
      </p:sp>
      <p:sp>
        <p:nvSpPr>
          <p:cNvPr id="3" name="Подзаголовок 2"/>
          <p:cNvSpPr>
            <a:spLocks noGrp="1"/>
          </p:cNvSpPr>
          <p:nvPr>
            <p:ph type="subTitle" idx="1"/>
          </p:nvPr>
        </p:nvSpPr>
        <p:spPr>
          <a:xfrm>
            <a:off x="1562100" y="4682062"/>
            <a:ext cx="9070848" cy="457201"/>
          </a:xfrm>
        </p:spPr>
        <p:txBody>
          <a:bodyPr rtlCol="0">
            <a:normAutofit/>
          </a:bodyPr>
          <a:lstStyle>
            <a:lvl1pPr marL="0" indent="0" algn="ctr">
              <a:spcBef>
                <a:spcPts val="0"/>
              </a:spcBef>
              <a:buNone/>
              <a:defRPr sz="1600" spc="80" baseline="0">
                <a:solidFill>
                  <a:schemeClr val="tx2"/>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0" smtClean="0"/>
              <a:t>Образец подзаголовка</a:t>
            </a:r>
            <a:endParaRPr lang="ru-RU" noProof="0"/>
          </a:p>
        </p:txBody>
      </p:sp>
      <p:sp>
        <p:nvSpPr>
          <p:cNvPr id="20" name="Дата 19"/>
          <p:cNvSpPr>
            <a:spLocks noGrp="1"/>
          </p:cNvSpPr>
          <p:nvPr>
            <p:ph type="dt" sz="half" idx="10"/>
          </p:nvPr>
        </p:nvSpPr>
        <p:spPr>
          <a:xfrm>
            <a:off x="5318760" y="1341255"/>
            <a:ext cx="1554480" cy="527213"/>
          </a:xfrm>
        </p:spPr>
        <p:txBody>
          <a:bodyPr rtlCol="0"/>
          <a:lstStyle>
            <a:lvl1pPr algn="ctr">
              <a:defRPr sz="1300" spc="0" baseline="0">
                <a:solidFill>
                  <a:srgbClr val="FFFFFF"/>
                </a:solidFill>
                <a:latin typeface="+mn-lt"/>
              </a:defRPr>
            </a:lvl1pPr>
          </a:lstStyle>
          <a:p>
            <a:pPr rtl="0"/>
            <a:fld id="{C25A7E61-1BBB-461A-A3DA-7941C5BB961C}" type="datetime1">
              <a:rPr lang="ru-RU" noProof="0" smtClean="0"/>
              <a:t>03.09.2024</a:t>
            </a:fld>
            <a:endParaRPr lang="ru-RU" noProof="0"/>
          </a:p>
        </p:txBody>
      </p:sp>
      <p:sp>
        <p:nvSpPr>
          <p:cNvPr id="21" name="Нижний колонтитул 20"/>
          <p:cNvSpPr>
            <a:spLocks noGrp="1"/>
          </p:cNvSpPr>
          <p:nvPr>
            <p:ph type="ftr" sz="quarter" idx="11"/>
          </p:nvPr>
        </p:nvSpPr>
        <p:spPr>
          <a:xfrm>
            <a:off x="1453896" y="5212080"/>
            <a:ext cx="5905500" cy="228600"/>
          </a:xfrm>
        </p:spPr>
        <p:txBody>
          <a:bodyPr rtlCol="0"/>
          <a:lstStyle>
            <a:lvl1pPr algn="l">
              <a:defRPr>
                <a:solidFill>
                  <a:schemeClr val="tx2"/>
                </a:solidFill>
              </a:defRPr>
            </a:lvl1pPr>
          </a:lstStyle>
          <a:p>
            <a:pPr rtl="0"/>
            <a:endParaRPr lang="ru-RU" noProof="0"/>
          </a:p>
        </p:txBody>
      </p:sp>
      <p:sp>
        <p:nvSpPr>
          <p:cNvPr id="22" name="Номер слайда 21"/>
          <p:cNvSpPr>
            <a:spLocks noGrp="1"/>
          </p:cNvSpPr>
          <p:nvPr>
            <p:ph type="sldNum" sz="quarter" idx="12"/>
          </p:nvPr>
        </p:nvSpPr>
        <p:spPr>
          <a:xfrm>
            <a:off x="8606919" y="5212080"/>
            <a:ext cx="2111881" cy="228600"/>
          </a:xfrm>
        </p:spPr>
        <p:txBody>
          <a:bodyPr rtlCol="0"/>
          <a:lstStyle>
            <a:lvl1pPr>
              <a:defRPr>
                <a:solidFill>
                  <a:schemeClr val="tx2"/>
                </a:solidFill>
              </a:defRPr>
            </a:lvl1pPr>
          </a:lstStyle>
          <a:p>
            <a:pPr rtl="0"/>
            <a:fld id="{4FAB73BC-B049-4115-A692-8D63A059BFB8}" type="slidenum">
              <a:rPr lang="ru-RU" noProof="0" smtClean="0"/>
              <a:pPr/>
              <a:t>‹#›</a:t>
            </a:fld>
            <a:endParaRPr lang="ru-RU"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smtClean="0"/>
              <a:t>Образец заголовка</a:t>
            </a:r>
            <a:endParaRPr lang="ru-RU" noProof="0"/>
          </a:p>
        </p:txBody>
      </p:sp>
      <p:sp>
        <p:nvSpPr>
          <p:cNvPr id="3" name="Вертикальный текст 2"/>
          <p:cNvSpPr>
            <a:spLocks noGrp="1"/>
          </p:cNvSpPr>
          <p:nvPr>
            <p:ph type="body" orient="vert" idx="1"/>
          </p:nvPr>
        </p:nvSpPr>
        <p:spPr/>
        <p:txBody>
          <a:bodyPr vert="eaVert" rtlCol="0"/>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a:p>
        </p:txBody>
      </p:sp>
      <p:sp>
        <p:nvSpPr>
          <p:cNvPr id="4" name="Дата 3"/>
          <p:cNvSpPr>
            <a:spLocks noGrp="1"/>
          </p:cNvSpPr>
          <p:nvPr>
            <p:ph type="dt" sz="half" idx="10"/>
          </p:nvPr>
        </p:nvSpPr>
        <p:spPr/>
        <p:txBody>
          <a:bodyPr rtlCol="0"/>
          <a:lstStyle>
            <a:lvl1pPr>
              <a:defRPr>
                <a:solidFill>
                  <a:schemeClr val="tx2"/>
                </a:solidFill>
              </a:defRPr>
            </a:lvl1pPr>
          </a:lstStyle>
          <a:p>
            <a:pPr rtl="0"/>
            <a:fld id="{2AF586D1-CCD2-4008-B9DD-08178F9B3587}" type="datetime1">
              <a:rPr lang="ru-RU" noProof="0" smtClean="0"/>
              <a:t>03.09.2024</a:t>
            </a:fld>
            <a:endParaRPr lang="ru-RU" noProof="0"/>
          </a:p>
        </p:txBody>
      </p:sp>
      <p:sp>
        <p:nvSpPr>
          <p:cNvPr id="5" name="Нижний колонтитул 4"/>
          <p:cNvSpPr>
            <a:spLocks noGrp="1"/>
          </p:cNvSpPr>
          <p:nvPr>
            <p:ph type="ftr" sz="quarter" idx="11"/>
          </p:nvPr>
        </p:nvSpPr>
        <p:spPr/>
        <p:txBody>
          <a:bodyPr rtlCol="0"/>
          <a:lstStyle>
            <a:lvl1pPr>
              <a:defRPr>
                <a:solidFill>
                  <a:schemeClr val="tx2"/>
                </a:solidFill>
              </a:defRPr>
            </a:lvl1pPr>
          </a:lstStyle>
          <a:p>
            <a:pPr rtl="0"/>
            <a:endParaRPr lang="ru-RU" noProof="0"/>
          </a:p>
        </p:txBody>
      </p:sp>
      <p:sp>
        <p:nvSpPr>
          <p:cNvPr id="6" name="Номер слайда 5"/>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ru-RU" noProof="0" smtClean="0"/>
              <a:pPr/>
              <a:t>‹#›</a:t>
            </a:fld>
            <a:endParaRPr lang="ru-RU" noProof="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991600" y="762000"/>
            <a:ext cx="2362200" cy="5257800"/>
          </a:xfrm>
        </p:spPr>
        <p:txBody>
          <a:bodyPr vert="eaVert" rtlCol="0"/>
          <a:lstStyle/>
          <a:p>
            <a:pPr rtl="0"/>
            <a:r>
              <a:rPr lang="ru-RU" noProof="0" smtClean="0"/>
              <a:t>Образец заголовка</a:t>
            </a:r>
            <a:endParaRPr lang="ru-RU" noProof="0"/>
          </a:p>
        </p:txBody>
      </p:sp>
      <p:sp>
        <p:nvSpPr>
          <p:cNvPr id="3" name="Вертикальный текст 2"/>
          <p:cNvSpPr>
            <a:spLocks noGrp="1"/>
          </p:cNvSpPr>
          <p:nvPr>
            <p:ph type="body" orient="vert" idx="1"/>
          </p:nvPr>
        </p:nvSpPr>
        <p:spPr>
          <a:xfrm>
            <a:off x="838200" y="762000"/>
            <a:ext cx="8077200" cy="5257800"/>
          </a:xfrm>
        </p:spPr>
        <p:txBody>
          <a:bodyPr vert="eaVert" rtlCol="0"/>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a:p>
        </p:txBody>
      </p:sp>
      <p:sp>
        <p:nvSpPr>
          <p:cNvPr id="4" name="Дата 3"/>
          <p:cNvSpPr>
            <a:spLocks noGrp="1"/>
          </p:cNvSpPr>
          <p:nvPr>
            <p:ph type="dt" sz="half" idx="10"/>
          </p:nvPr>
        </p:nvSpPr>
        <p:spPr/>
        <p:txBody>
          <a:bodyPr rtlCol="0"/>
          <a:lstStyle>
            <a:lvl1pPr>
              <a:defRPr>
                <a:solidFill>
                  <a:schemeClr val="tx2"/>
                </a:solidFill>
              </a:defRPr>
            </a:lvl1pPr>
          </a:lstStyle>
          <a:p>
            <a:pPr rtl="0"/>
            <a:fld id="{147CB108-4600-494C-A02C-F32CCD9AC1AE}" type="datetime1">
              <a:rPr lang="ru-RU" noProof="0" smtClean="0"/>
              <a:t>03.09.2024</a:t>
            </a:fld>
            <a:endParaRPr lang="ru-RU" noProof="0"/>
          </a:p>
        </p:txBody>
      </p:sp>
      <p:sp>
        <p:nvSpPr>
          <p:cNvPr id="5" name="Нижний колонтитул 4"/>
          <p:cNvSpPr>
            <a:spLocks noGrp="1"/>
          </p:cNvSpPr>
          <p:nvPr>
            <p:ph type="ftr" sz="quarter" idx="11"/>
          </p:nvPr>
        </p:nvSpPr>
        <p:spPr/>
        <p:txBody>
          <a:bodyPr rtlCol="0"/>
          <a:lstStyle>
            <a:lvl1pPr>
              <a:defRPr>
                <a:solidFill>
                  <a:schemeClr val="tx2"/>
                </a:solidFill>
              </a:defRPr>
            </a:lvl1pPr>
          </a:lstStyle>
          <a:p>
            <a:pPr rtl="0"/>
            <a:endParaRPr lang="ru-RU" noProof="0"/>
          </a:p>
        </p:txBody>
      </p:sp>
      <p:sp>
        <p:nvSpPr>
          <p:cNvPr id="6" name="Номер слайда 5"/>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ru-RU" noProof="0" smtClean="0"/>
              <a:pPr/>
              <a:t>‹#›</a:t>
            </a:fld>
            <a:endParaRPr lang="ru-RU"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solidFill>
          <a:schemeClr val="tx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smtClean="0"/>
              <a:t>Образец заголовка</a:t>
            </a:r>
            <a:endParaRPr lang="ru-RU" noProof="0"/>
          </a:p>
        </p:txBody>
      </p:sp>
      <p:sp>
        <p:nvSpPr>
          <p:cNvPr id="3" name="Объект 2"/>
          <p:cNvSpPr>
            <a:spLocks noGrp="1"/>
          </p:cNvSpPr>
          <p:nvPr>
            <p:ph idx="1"/>
          </p:nvPr>
        </p:nvSpPr>
        <p:spPr/>
        <p:txBody>
          <a:bodyPr rtlCol="0"/>
          <a:lstStyle>
            <a:lvl1pPr>
              <a:defRPr sz="1800"/>
            </a:lvl1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a:p>
        </p:txBody>
      </p:sp>
      <p:sp>
        <p:nvSpPr>
          <p:cNvPr id="4" name="Дата 3"/>
          <p:cNvSpPr>
            <a:spLocks noGrp="1"/>
          </p:cNvSpPr>
          <p:nvPr>
            <p:ph type="dt" sz="half" idx="10"/>
          </p:nvPr>
        </p:nvSpPr>
        <p:spPr/>
        <p:txBody>
          <a:bodyPr rtlCol="0"/>
          <a:lstStyle>
            <a:lvl1pPr>
              <a:defRPr>
                <a:solidFill>
                  <a:schemeClr val="tx2"/>
                </a:solidFill>
              </a:defRPr>
            </a:lvl1pPr>
          </a:lstStyle>
          <a:p>
            <a:pPr rtl="0"/>
            <a:fld id="{AF4C9AFD-A4DD-4E73-ADEE-77437DA12583}" type="datetime1">
              <a:rPr lang="ru-RU" noProof="0" smtClean="0"/>
              <a:t>03.09.2024</a:t>
            </a:fld>
            <a:endParaRPr lang="ru-RU" noProof="0"/>
          </a:p>
        </p:txBody>
      </p:sp>
      <p:sp>
        <p:nvSpPr>
          <p:cNvPr id="5" name="Нижний колонтитул 4"/>
          <p:cNvSpPr>
            <a:spLocks noGrp="1"/>
          </p:cNvSpPr>
          <p:nvPr>
            <p:ph type="ftr" sz="quarter" idx="11"/>
          </p:nvPr>
        </p:nvSpPr>
        <p:spPr/>
        <p:txBody>
          <a:bodyPr rtlCol="0"/>
          <a:lstStyle>
            <a:lvl1pPr>
              <a:defRPr>
                <a:solidFill>
                  <a:schemeClr val="tx2"/>
                </a:solidFill>
              </a:defRPr>
            </a:lvl1pPr>
          </a:lstStyle>
          <a:p>
            <a:pPr rtl="0"/>
            <a:endParaRPr lang="ru-RU" noProof="0"/>
          </a:p>
        </p:txBody>
      </p:sp>
      <p:sp>
        <p:nvSpPr>
          <p:cNvPr id="6" name="Номер слайда 5"/>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ru-RU" noProof="0" smtClean="0"/>
              <a:pPr/>
              <a:t>‹#›</a:t>
            </a:fld>
            <a:endParaRPr lang="ru-RU" noProof="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9" name="Прямоугольник 18"/>
          <p:cNvSpPr/>
          <p:nvPr/>
        </p:nvSpPr>
        <p:spPr>
          <a:xfrm>
            <a:off x="0" y="0"/>
            <a:ext cx="12192000" cy="6858000"/>
          </a:xfrm>
          <a:prstGeom prst="rect">
            <a:avLst/>
          </a:prstGeom>
          <a:blipFill dpi="0" rotWithShape="1">
            <a:blip r:embed="rId2">
              <a:alphaModFix amt="4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3" name="Прямоугольник 22"/>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24" name="Прямоугольник 23"/>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30" name="Прямоугольник 29"/>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31" name="Группа 30"/>
          <p:cNvGrpSpPr/>
          <p:nvPr/>
        </p:nvGrpSpPr>
        <p:grpSpPr>
          <a:xfrm>
            <a:off x="5250180" y="1267730"/>
            <a:ext cx="1691640" cy="645295"/>
            <a:chOff x="5318306" y="1386268"/>
            <a:chExt cx="1567331" cy="645295"/>
          </a:xfrm>
        </p:grpSpPr>
        <p:cxnSp>
          <p:nvCxnSpPr>
            <p:cNvPr id="32" name="Прямая соединительная линия 31"/>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Заголовок 1"/>
          <p:cNvSpPr>
            <a:spLocks noGrp="1"/>
          </p:cNvSpPr>
          <p:nvPr>
            <p:ph type="title"/>
          </p:nvPr>
        </p:nvSpPr>
        <p:spPr>
          <a:xfrm>
            <a:off x="1563623" y="2094309"/>
            <a:ext cx="9070848" cy="2587752"/>
          </a:xfrm>
        </p:spPr>
        <p:txBody>
          <a:bodyPr rtlCol="0"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pPr rtl="0"/>
            <a:r>
              <a:rPr lang="ru-RU" noProof="0" smtClean="0"/>
              <a:t>Образец заголовка</a:t>
            </a:r>
            <a:endParaRPr lang="ru-RU" noProof="0"/>
          </a:p>
        </p:txBody>
      </p:sp>
      <p:sp>
        <p:nvSpPr>
          <p:cNvPr id="3" name="Текст 2"/>
          <p:cNvSpPr>
            <a:spLocks noGrp="1"/>
          </p:cNvSpPr>
          <p:nvPr>
            <p:ph type="body" idx="1"/>
          </p:nvPr>
        </p:nvSpPr>
        <p:spPr>
          <a:xfrm>
            <a:off x="1563624" y="4682062"/>
            <a:ext cx="9070848" cy="457200"/>
          </a:xfrm>
        </p:spPr>
        <p:txBody>
          <a:bodyPr rtlCol="0" anchor="t">
            <a:normAutofit/>
          </a:bodyPr>
          <a:lstStyle>
            <a:lvl1pPr marL="0" indent="0" algn="ctr">
              <a:buNone/>
              <a:tabLst>
                <a:tab pos="2633663" algn="l"/>
              </a:tabLst>
              <a:defRPr sz="1600">
                <a:solidFill>
                  <a:schemeClr val="tx2"/>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ru-RU" noProof="0" smtClean="0"/>
              <a:t>Образец текста</a:t>
            </a:r>
          </a:p>
        </p:txBody>
      </p:sp>
      <p:sp>
        <p:nvSpPr>
          <p:cNvPr id="4" name="Дата 3"/>
          <p:cNvSpPr>
            <a:spLocks noGrp="1"/>
          </p:cNvSpPr>
          <p:nvPr>
            <p:ph type="dt" sz="half" idx="10"/>
          </p:nvPr>
        </p:nvSpPr>
        <p:spPr>
          <a:xfrm>
            <a:off x="5321808" y="1344502"/>
            <a:ext cx="1554480" cy="530352"/>
          </a:xfrm>
        </p:spPr>
        <p:txBody>
          <a:bodyPr rtlCol="0"/>
          <a:lstStyle>
            <a:lvl1pPr algn="ctr">
              <a:defRPr lang="en-US" sz="1300" kern="1200" spc="0" baseline="0">
                <a:solidFill>
                  <a:srgbClr val="FFFFFF"/>
                </a:solidFill>
                <a:latin typeface="+mn-lt"/>
                <a:ea typeface="+mn-ea"/>
                <a:cs typeface="+mn-cs"/>
              </a:defRPr>
            </a:lvl1pPr>
          </a:lstStyle>
          <a:p>
            <a:pPr rtl="0"/>
            <a:fld id="{583C615E-E95A-475E-BF17-8B9F578A04B6}" type="datetime1">
              <a:rPr lang="ru-RU" noProof="0" smtClean="0"/>
              <a:t>03.09.2024</a:t>
            </a:fld>
            <a:endParaRPr lang="ru-RU" noProof="0"/>
          </a:p>
        </p:txBody>
      </p:sp>
      <p:sp>
        <p:nvSpPr>
          <p:cNvPr id="5" name="Нижний колонтитул 4"/>
          <p:cNvSpPr>
            <a:spLocks noGrp="1"/>
          </p:cNvSpPr>
          <p:nvPr>
            <p:ph type="ftr" sz="quarter" idx="11"/>
          </p:nvPr>
        </p:nvSpPr>
        <p:spPr>
          <a:xfrm>
            <a:off x="1453896" y="5212080"/>
            <a:ext cx="5907024" cy="228600"/>
          </a:xfrm>
        </p:spPr>
        <p:txBody>
          <a:bodyPr rtlCol="0"/>
          <a:lstStyle>
            <a:lvl1pPr algn="l">
              <a:defRPr>
                <a:solidFill>
                  <a:schemeClr val="tx2"/>
                </a:solidFill>
              </a:defRPr>
            </a:lvl1pPr>
          </a:lstStyle>
          <a:p>
            <a:pPr rtl="0"/>
            <a:endParaRPr lang="ru-RU" noProof="0"/>
          </a:p>
        </p:txBody>
      </p:sp>
      <p:sp>
        <p:nvSpPr>
          <p:cNvPr id="6" name="Номер слайда 5"/>
          <p:cNvSpPr>
            <a:spLocks noGrp="1"/>
          </p:cNvSpPr>
          <p:nvPr>
            <p:ph type="sldNum" sz="quarter" idx="12"/>
          </p:nvPr>
        </p:nvSpPr>
        <p:spPr>
          <a:xfrm>
            <a:off x="8604504" y="5212080"/>
            <a:ext cx="2112264" cy="228600"/>
          </a:xfrm>
        </p:spPr>
        <p:txBody>
          <a:bodyPr rtlCol="0"/>
          <a:lstStyle>
            <a:lvl1pPr>
              <a:defRPr>
                <a:solidFill>
                  <a:schemeClr val="tx2"/>
                </a:solidFill>
              </a:defRPr>
            </a:lvl1pPr>
          </a:lstStyle>
          <a:p>
            <a:pPr rtl="0"/>
            <a:fld id="{4FAB73BC-B049-4115-A692-8D63A059BFB8}" type="slidenum">
              <a:rPr lang="ru-RU" noProof="0" smtClean="0"/>
              <a:pPr/>
              <a:t>‹#›</a:t>
            </a:fld>
            <a:endParaRPr lang="ru-RU" noProof="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rtlCol="0"/>
          <a:lstStyle/>
          <a:p>
            <a:pPr rtl="0"/>
            <a:r>
              <a:rPr lang="ru-RU" noProof="0" smtClean="0"/>
              <a:t>Образец заголовка</a:t>
            </a:r>
            <a:endParaRPr lang="ru-RU" noProof="0"/>
          </a:p>
        </p:txBody>
      </p:sp>
      <p:sp>
        <p:nvSpPr>
          <p:cNvPr id="3" name="Объект 2"/>
          <p:cNvSpPr>
            <a:spLocks noGrp="1"/>
          </p:cNvSpPr>
          <p:nvPr>
            <p:ph sz="half" idx="1"/>
          </p:nvPr>
        </p:nvSpPr>
        <p:spPr>
          <a:xfrm>
            <a:off x="1066800" y="2103120"/>
            <a:ext cx="475488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a:p>
        </p:txBody>
      </p:sp>
      <p:sp>
        <p:nvSpPr>
          <p:cNvPr id="4" name="Объект 3"/>
          <p:cNvSpPr>
            <a:spLocks noGrp="1"/>
          </p:cNvSpPr>
          <p:nvPr>
            <p:ph sz="half" idx="2"/>
          </p:nvPr>
        </p:nvSpPr>
        <p:spPr>
          <a:xfrm>
            <a:off x="6370320" y="2103120"/>
            <a:ext cx="475488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a:p>
        </p:txBody>
      </p:sp>
      <p:sp>
        <p:nvSpPr>
          <p:cNvPr id="5" name="Дата 4"/>
          <p:cNvSpPr>
            <a:spLocks noGrp="1"/>
          </p:cNvSpPr>
          <p:nvPr>
            <p:ph type="dt" sz="half" idx="10"/>
          </p:nvPr>
        </p:nvSpPr>
        <p:spPr/>
        <p:txBody>
          <a:bodyPr rtlCol="0"/>
          <a:lstStyle>
            <a:lvl1pPr>
              <a:defRPr>
                <a:solidFill>
                  <a:schemeClr val="tx2"/>
                </a:solidFill>
              </a:defRPr>
            </a:lvl1pPr>
          </a:lstStyle>
          <a:p>
            <a:pPr rtl="0"/>
            <a:fld id="{A6B86C46-81F7-4E08-B84F-71E86E76A374}" type="datetime1">
              <a:rPr lang="ru-RU" noProof="0" smtClean="0"/>
              <a:t>03.09.2024</a:t>
            </a:fld>
            <a:endParaRPr lang="ru-RU" noProof="0"/>
          </a:p>
        </p:txBody>
      </p:sp>
      <p:sp>
        <p:nvSpPr>
          <p:cNvPr id="6" name="Нижний колонтитул 5"/>
          <p:cNvSpPr>
            <a:spLocks noGrp="1"/>
          </p:cNvSpPr>
          <p:nvPr>
            <p:ph type="ftr" sz="quarter" idx="11"/>
          </p:nvPr>
        </p:nvSpPr>
        <p:spPr/>
        <p:txBody>
          <a:bodyPr rtlCol="0"/>
          <a:lstStyle>
            <a:lvl1pPr>
              <a:defRPr>
                <a:solidFill>
                  <a:schemeClr val="tx2"/>
                </a:solidFill>
              </a:defRPr>
            </a:lvl1pPr>
          </a:lstStyle>
          <a:p>
            <a:pPr rtl="0"/>
            <a:endParaRPr lang="ru-RU" noProof="0"/>
          </a:p>
        </p:txBody>
      </p:sp>
      <p:sp>
        <p:nvSpPr>
          <p:cNvPr id="7" name="Номер слайда 6"/>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ru-RU" noProof="0" smtClean="0"/>
              <a:pPr/>
              <a:t>‹#›</a:t>
            </a:fld>
            <a:endParaRPr lang="ru-RU" noProof="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smtClean="0"/>
              <a:t>Образец заголовка</a:t>
            </a:r>
            <a:endParaRPr lang="ru-RU" noProof="0"/>
          </a:p>
        </p:txBody>
      </p:sp>
      <p:sp>
        <p:nvSpPr>
          <p:cNvPr id="3" name="Текст 2"/>
          <p:cNvSpPr>
            <a:spLocks noGrp="1"/>
          </p:cNvSpPr>
          <p:nvPr>
            <p:ph type="body" idx="1"/>
          </p:nvPr>
        </p:nvSpPr>
        <p:spPr>
          <a:xfrm>
            <a:off x="1069848" y="2074334"/>
            <a:ext cx="4754880" cy="640080"/>
          </a:xfrm>
        </p:spPr>
        <p:txBody>
          <a:bodyPr rtlCol="0"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smtClean="0"/>
              <a:t>Образец текста</a:t>
            </a:r>
          </a:p>
        </p:txBody>
      </p:sp>
      <p:sp>
        <p:nvSpPr>
          <p:cNvPr id="4" name="Объект 3"/>
          <p:cNvSpPr>
            <a:spLocks noGrp="1"/>
          </p:cNvSpPr>
          <p:nvPr>
            <p:ph sz="half" idx="2"/>
          </p:nvPr>
        </p:nvSpPr>
        <p:spPr>
          <a:xfrm>
            <a:off x="1069848" y="2755898"/>
            <a:ext cx="4754880" cy="320040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a:p>
        </p:txBody>
      </p:sp>
      <p:sp>
        <p:nvSpPr>
          <p:cNvPr id="5" name="Текст 4"/>
          <p:cNvSpPr>
            <a:spLocks noGrp="1"/>
          </p:cNvSpPr>
          <p:nvPr>
            <p:ph type="body" sz="quarter" idx="3"/>
          </p:nvPr>
        </p:nvSpPr>
        <p:spPr>
          <a:xfrm>
            <a:off x="6373368" y="2074334"/>
            <a:ext cx="4754880" cy="640080"/>
          </a:xfrm>
        </p:spPr>
        <p:txBody>
          <a:bodyPr rtlCol="0"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smtClean="0"/>
              <a:t>Образец текста</a:t>
            </a:r>
          </a:p>
        </p:txBody>
      </p:sp>
      <p:sp>
        <p:nvSpPr>
          <p:cNvPr id="6" name="Объект 5"/>
          <p:cNvSpPr>
            <a:spLocks noGrp="1"/>
          </p:cNvSpPr>
          <p:nvPr>
            <p:ph sz="quarter" idx="4"/>
          </p:nvPr>
        </p:nvSpPr>
        <p:spPr>
          <a:xfrm>
            <a:off x="6373368" y="2756581"/>
            <a:ext cx="4754880" cy="320040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a:p>
        </p:txBody>
      </p:sp>
      <p:sp>
        <p:nvSpPr>
          <p:cNvPr id="7" name="Дата 6"/>
          <p:cNvSpPr>
            <a:spLocks noGrp="1"/>
          </p:cNvSpPr>
          <p:nvPr>
            <p:ph type="dt" sz="half" idx="10"/>
          </p:nvPr>
        </p:nvSpPr>
        <p:spPr/>
        <p:txBody>
          <a:bodyPr rtlCol="0"/>
          <a:lstStyle>
            <a:lvl1pPr>
              <a:defRPr>
                <a:solidFill>
                  <a:schemeClr val="tx2"/>
                </a:solidFill>
              </a:defRPr>
            </a:lvl1pPr>
          </a:lstStyle>
          <a:p>
            <a:pPr rtl="0"/>
            <a:fld id="{6AE373B3-AD72-488C-8D65-CC2A0D855714}" type="datetime1">
              <a:rPr lang="ru-RU" noProof="0" smtClean="0"/>
              <a:t>03.09.2024</a:t>
            </a:fld>
            <a:endParaRPr lang="ru-RU" noProof="0"/>
          </a:p>
        </p:txBody>
      </p:sp>
      <p:sp>
        <p:nvSpPr>
          <p:cNvPr id="8" name="Нижний колонтитул 7"/>
          <p:cNvSpPr>
            <a:spLocks noGrp="1"/>
          </p:cNvSpPr>
          <p:nvPr>
            <p:ph type="ftr" sz="quarter" idx="11"/>
          </p:nvPr>
        </p:nvSpPr>
        <p:spPr/>
        <p:txBody>
          <a:bodyPr rtlCol="0"/>
          <a:lstStyle>
            <a:lvl1pPr>
              <a:defRPr>
                <a:solidFill>
                  <a:schemeClr val="tx2"/>
                </a:solidFill>
              </a:defRPr>
            </a:lvl1pPr>
          </a:lstStyle>
          <a:p>
            <a:pPr rtl="0"/>
            <a:endParaRPr lang="ru-RU" noProof="0"/>
          </a:p>
        </p:txBody>
      </p:sp>
      <p:sp>
        <p:nvSpPr>
          <p:cNvPr id="9" name="Номер слайда 8"/>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ru-RU" noProof="0" smtClean="0"/>
              <a:pPr/>
              <a:t>‹#›</a:t>
            </a:fld>
            <a:endParaRPr lang="ru-RU" noProof="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smtClean="0"/>
              <a:t>Образец заголовка</a:t>
            </a:r>
            <a:endParaRPr lang="ru-RU" noProof="0"/>
          </a:p>
        </p:txBody>
      </p:sp>
      <p:sp>
        <p:nvSpPr>
          <p:cNvPr id="3" name="Дата 2"/>
          <p:cNvSpPr>
            <a:spLocks noGrp="1"/>
          </p:cNvSpPr>
          <p:nvPr>
            <p:ph type="dt" sz="half" idx="10"/>
          </p:nvPr>
        </p:nvSpPr>
        <p:spPr/>
        <p:txBody>
          <a:bodyPr rtlCol="0"/>
          <a:lstStyle>
            <a:lvl1pPr>
              <a:defRPr>
                <a:solidFill>
                  <a:schemeClr val="tx2"/>
                </a:solidFill>
              </a:defRPr>
            </a:lvl1pPr>
          </a:lstStyle>
          <a:p>
            <a:pPr rtl="0"/>
            <a:fld id="{0D816314-F397-49E9-A8ED-29B429DE8B7F}" type="datetime1">
              <a:rPr lang="ru-RU" noProof="0" smtClean="0"/>
              <a:t>03.09.2024</a:t>
            </a:fld>
            <a:endParaRPr lang="ru-RU" noProof="0"/>
          </a:p>
        </p:txBody>
      </p:sp>
      <p:sp>
        <p:nvSpPr>
          <p:cNvPr id="4" name="Нижний колонтитул 3"/>
          <p:cNvSpPr>
            <a:spLocks noGrp="1"/>
          </p:cNvSpPr>
          <p:nvPr>
            <p:ph type="ftr" sz="quarter" idx="11"/>
          </p:nvPr>
        </p:nvSpPr>
        <p:spPr/>
        <p:txBody>
          <a:bodyPr rtlCol="0"/>
          <a:lstStyle>
            <a:lvl1pPr>
              <a:defRPr>
                <a:solidFill>
                  <a:schemeClr val="tx2"/>
                </a:solidFill>
              </a:defRPr>
            </a:lvl1pPr>
          </a:lstStyle>
          <a:p>
            <a:pPr rtl="0"/>
            <a:endParaRPr lang="ru-RU" noProof="0"/>
          </a:p>
        </p:txBody>
      </p:sp>
      <p:sp>
        <p:nvSpPr>
          <p:cNvPr id="5" name="Номер слайда 4"/>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ru-RU" noProof="0" smtClean="0"/>
              <a:pPr/>
              <a:t>‹#›</a:t>
            </a:fld>
            <a:endParaRPr lang="ru-RU" noProof="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lvl1pPr>
              <a:defRPr>
                <a:solidFill>
                  <a:schemeClr val="tx2"/>
                </a:solidFill>
              </a:defRPr>
            </a:lvl1pPr>
          </a:lstStyle>
          <a:p>
            <a:pPr rtl="0"/>
            <a:fld id="{BAA3BCF6-1B5D-48B1-BC5F-09A4104978DD}" type="datetime1">
              <a:rPr lang="ru-RU" noProof="0" smtClean="0"/>
              <a:t>03.09.2024</a:t>
            </a:fld>
            <a:endParaRPr lang="ru-RU" noProof="0"/>
          </a:p>
        </p:txBody>
      </p:sp>
      <p:sp>
        <p:nvSpPr>
          <p:cNvPr id="3" name="Нижний колонтитул 2"/>
          <p:cNvSpPr>
            <a:spLocks noGrp="1"/>
          </p:cNvSpPr>
          <p:nvPr>
            <p:ph type="ftr" sz="quarter" idx="11"/>
          </p:nvPr>
        </p:nvSpPr>
        <p:spPr/>
        <p:txBody>
          <a:bodyPr rtlCol="0"/>
          <a:lstStyle>
            <a:lvl1pPr>
              <a:defRPr>
                <a:solidFill>
                  <a:schemeClr val="tx2"/>
                </a:solidFill>
              </a:defRPr>
            </a:lvl1pPr>
          </a:lstStyle>
          <a:p>
            <a:pPr rtl="0"/>
            <a:endParaRPr lang="ru-RU" noProof="0"/>
          </a:p>
        </p:txBody>
      </p:sp>
      <p:sp>
        <p:nvSpPr>
          <p:cNvPr id="4" name="Номер слайда 3"/>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ru-RU" noProof="0" smtClean="0"/>
              <a:pPr/>
              <a:t>‹#›</a:t>
            </a:fld>
            <a:endParaRPr lang="ru-RU"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4" name="Прямоугольник 13"/>
          <p:cNvSpPr/>
          <p:nvPr/>
        </p:nvSpPr>
        <p:spPr>
          <a:xfrm>
            <a:off x="234693" y="237744"/>
            <a:ext cx="8633081"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16" name="Прямоугольник 15"/>
          <p:cNvSpPr/>
          <p:nvPr/>
        </p:nvSpPr>
        <p:spPr>
          <a:xfrm>
            <a:off x="371856" y="374904"/>
            <a:ext cx="8353044" cy="6108192"/>
          </a:xfrm>
          <a:prstGeom prst="rect">
            <a:avLst/>
          </a:prstGeom>
          <a:solidFill>
            <a:schemeClr val="bg2"/>
          </a:solidFill>
          <a:ln w="6350" cap="sq" cmpd="sng" algn="ctr">
            <a:noFill/>
            <a:prstDash val="solid"/>
            <a:miter lim="800000"/>
          </a:ln>
          <a:effectLst/>
        </p:spPr>
      </p:sp>
      <p:sp>
        <p:nvSpPr>
          <p:cNvPr id="15" name="Прямоугольник 14"/>
          <p:cNvSpPr/>
          <p:nvPr/>
        </p:nvSpPr>
        <p:spPr>
          <a:xfrm>
            <a:off x="9020386" y="237744"/>
            <a:ext cx="2926080" cy="63825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9296400" y="607392"/>
            <a:ext cx="2430780" cy="1645920"/>
          </a:xfrm>
        </p:spPr>
        <p:txBody>
          <a:bodyPr rtlCol="0" anchor="b">
            <a:normAutofit/>
          </a:bodyPr>
          <a:lstStyle>
            <a:lvl1pPr algn="l" defTabSz="914400" rtl="0" eaLnBrk="1" latinLnBrk="0" hangingPunct="1">
              <a:lnSpc>
                <a:spcPct val="90000"/>
              </a:lnSpc>
              <a:spcBef>
                <a:spcPct val="0"/>
              </a:spcBef>
              <a:buNone/>
              <a:defRPr lang="en-US" sz="2800" b="0" kern="1200" cap="none" spc="0" baseline="0" dirty="0">
                <a:solidFill>
                  <a:schemeClr val="bg1"/>
                </a:solidFill>
                <a:effectLst/>
                <a:latin typeface="+mj-lt"/>
                <a:ea typeface="+mn-ea"/>
                <a:cs typeface="+mn-cs"/>
              </a:defRPr>
            </a:lvl1pPr>
          </a:lstStyle>
          <a:p>
            <a:pPr rtl="0"/>
            <a:r>
              <a:rPr lang="ru-RU" noProof="0" smtClean="0"/>
              <a:t>Образец заголовка</a:t>
            </a:r>
            <a:endParaRPr lang="ru-RU" noProof="0"/>
          </a:p>
        </p:txBody>
      </p:sp>
      <p:sp>
        <p:nvSpPr>
          <p:cNvPr id="3" name="Объект 2"/>
          <p:cNvSpPr>
            <a:spLocks noGrp="1"/>
          </p:cNvSpPr>
          <p:nvPr>
            <p:ph idx="1"/>
          </p:nvPr>
        </p:nvSpPr>
        <p:spPr>
          <a:xfrm>
            <a:off x="790575" y="704850"/>
            <a:ext cx="7562850" cy="5143500"/>
          </a:xfrm>
        </p:spPr>
        <p:txBody>
          <a:bodyPr rtlCol="0"/>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smtClean="0"/>
              <a:t>Образец текста</a:t>
            </a:r>
          </a:p>
          <a:p>
            <a:pPr lvl="1" rtl="0"/>
            <a:r>
              <a:rPr lang="ru-RU" noProof="0" smtClean="0"/>
              <a:t>Второй уровень</a:t>
            </a:r>
          </a:p>
          <a:p>
            <a:pPr lvl="2" rtl="0"/>
            <a:r>
              <a:rPr lang="ru-RU" noProof="0" smtClean="0"/>
              <a:t>Третий уровень</a:t>
            </a:r>
          </a:p>
          <a:p>
            <a:pPr lvl="3" rtl="0"/>
            <a:r>
              <a:rPr lang="ru-RU" noProof="0" smtClean="0"/>
              <a:t>Четвертый уровень</a:t>
            </a:r>
          </a:p>
          <a:p>
            <a:pPr lvl="4" rtl="0"/>
            <a:r>
              <a:rPr lang="ru-RU" noProof="0" smtClean="0"/>
              <a:t>Пятый уровень</a:t>
            </a:r>
            <a:endParaRPr lang="ru-RU" noProof="0"/>
          </a:p>
        </p:txBody>
      </p:sp>
      <p:sp>
        <p:nvSpPr>
          <p:cNvPr id="4" name="Текст 3"/>
          <p:cNvSpPr>
            <a:spLocks noGrp="1"/>
          </p:cNvSpPr>
          <p:nvPr>
            <p:ph type="body" sz="half" idx="2"/>
          </p:nvPr>
        </p:nvSpPr>
        <p:spPr>
          <a:xfrm>
            <a:off x="9296400" y="2286000"/>
            <a:ext cx="2430780" cy="3505200"/>
          </a:xfrm>
        </p:spPr>
        <p:txBody>
          <a:bodyPr rtlCol="0">
            <a:normAutofit/>
          </a:bodyPr>
          <a:lstStyle>
            <a:lvl1pPr marL="0" indent="0">
              <a:lnSpc>
                <a:spcPct val="110000"/>
              </a:lnSpc>
              <a:spcBef>
                <a:spcPts val="8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noProof="0" smtClean="0"/>
              <a:t>Образец текста</a:t>
            </a:r>
          </a:p>
        </p:txBody>
      </p:sp>
      <p:sp>
        <p:nvSpPr>
          <p:cNvPr id="5" name="Дата 4"/>
          <p:cNvSpPr>
            <a:spLocks noGrp="1"/>
          </p:cNvSpPr>
          <p:nvPr>
            <p:ph type="dt" sz="half" idx="10"/>
          </p:nvPr>
        </p:nvSpPr>
        <p:spPr/>
        <p:txBody>
          <a:bodyPr rtlCol="0"/>
          <a:lstStyle>
            <a:lvl1pPr>
              <a:defRPr>
                <a:solidFill>
                  <a:schemeClr val="tx2"/>
                </a:solidFill>
              </a:defRPr>
            </a:lvl1pPr>
          </a:lstStyle>
          <a:p>
            <a:pPr rtl="0"/>
            <a:fld id="{49E48EAD-D381-4DD0-8557-975059B0D05D}" type="datetime1">
              <a:rPr lang="ru-RU" noProof="0" smtClean="0"/>
              <a:t>03.09.2024</a:t>
            </a:fld>
            <a:endParaRPr lang="ru-RU" noProof="0"/>
          </a:p>
        </p:txBody>
      </p:sp>
      <p:sp>
        <p:nvSpPr>
          <p:cNvPr id="6" name="Нижний колонтитул 5"/>
          <p:cNvSpPr>
            <a:spLocks noGrp="1"/>
          </p:cNvSpPr>
          <p:nvPr>
            <p:ph type="ftr" sz="quarter" idx="11"/>
          </p:nvPr>
        </p:nvSpPr>
        <p:spPr>
          <a:xfrm>
            <a:off x="3439158" y="6214535"/>
            <a:ext cx="5184648" cy="256032"/>
          </a:xfrm>
        </p:spPr>
        <p:txBody>
          <a:bodyPr rtlCol="0"/>
          <a:lstStyle>
            <a:lvl1pPr algn="r">
              <a:defRPr>
                <a:solidFill>
                  <a:schemeClr val="tx2"/>
                </a:solidFill>
              </a:defRPr>
            </a:lvl1pPr>
          </a:lstStyle>
          <a:p>
            <a:pPr rtl="0"/>
            <a:endParaRPr lang="ru-RU" noProof="0"/>
          </a:p>
        </p:txBody>
      </p:sp>
      <p:sp>
        <p:nvSpPr>
          <p:cNvPr id="7" name="Номер слайда 6"/>
          <p:cNvSpPr>
            <a:spLocks noGrp="1"/>
          </p:cNvSpPr>
          <p:nvPr>
            <p:ph type="sldNum" sz="quarter" idx="12"/>
          </p:nvPr>
        </p:nvSpPr>
        <p:spPr/>
        <p:txBody>
          <a:bodyPr rtlCol="0"/>
          <a:lstStyle>
            <a:lvl1pPr>
              <a:defRPr>
                <a:solidFill>
                  <a:schemeClr val="bg2"/>
                </a:solidFill>
              </a:defRPr>
            </a:lvl1pPr>
          </a:lstStyle>
          <a:p>
            <a:pPr rtl="0"/>
            <a:fld id="{4FAB73BC-B049-4115-A692-8D63A059BFB8}" type="slidenum">
              <a:rPr lang="ru-RU" noProof="0" smtClean="0"/>
              <a:pPr/>
              <a:t>‹#›</a:t>
            </a:fld>
            <a:endParaRPr lang="ru-RU" noProof="0"/>
          </a:p>
        </p:txBody>
      </p:sp>
      <p:sp>
        <p:nvSpPr>
          <p:cNvPr id="11" name="Прямоугольник 10"/>
          <p:cNvSpPr/>
          <p:nvPr/>
        </p:nvSpPr>
        <p:spPr>
          <a:xfrm>
            <a:off x="9157546" y="374904"/>
            <a:ext cx="2651760" cy="6108192"/>
          </a:xfrm>
          <a:prstGeom prst="rect">
            <a:avLst/>
          </a:prstGeom>
          <a:noFill/>
          <a:ln w="6350" cap="sq">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4" name="Прямоугольник 13"/>
          <p:cNvSpPr/>
          <p:nvPr/>
        </p:nvSpPr>
        <p:spPr>
          <a:xfrm>
            <a:off x="9020386" y="237744"/>
            <a:ext cx="2926080" cy="6382512"/>
          </a:xfrm>
          <a:prstGeom prst="rect">
            <a:avLst/>
          </a:prstGeom>
          <a:solidFill>
            <a:schemeClr val="tx1"/>
          </a:solidFill>
          <a:ln w="6350" cap="sq">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9" name="Прямоугольник 8"/>
          <p:cNvSpPr/>
          <p:nvPr/>
        </p:nvSpPr>
        <p:spPr>
          <a:xfrm>
            <a:off x="9157546" y="374904"/>
            <a:ext cx="2651760" cy="6108192"/>
          </a:xfrm>
          <a:prstGeom prst="rect">
            <a:avLst/>
          </a:prstGeom>
          <a:solidFill>
            <a:schemeClr val="bg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9296400" y="603504"/>
            <a:ext cx="2432304" cy="1645920"/>
          </a:xfrm>
        </p:spPr>
        <p:txBody>
          <a:bodyPr rtlCol="0" anchor="b">
            <a:noAutofit/>
          </a:bodyPr>
          <a:lstStyle>
            <a:lvl1pPr algn="l">
              <a:defRPr sz="2800" b="0">
                <a:solidFill>
                  <a:schemeClr val="tx1"/>
                </a:solidFill>
                <a:latin typeface="+mj-lt"/>
              </a:defRPr>
            </a:lvl1pPr>
          </a:lstStyle>
          <a:p>
            <a:pPr rtl="0"/>
            <a:r>
              <a:rPr lang="ru-RU" noProof="0" smtClean="0"/>
              <a:t>Образец заголовка</a:t>
            </a:r>
            <a:endParaRPr lang="ru-RU" noProof="0"/>
          </a:p>
        </p:txBody>
      </p:sp>
      <p:sp>
        <p:nvSpPr>
          <p:cNvPr id="3" name="Рисунок 2"/>
          <p:cNvSpPr>
            <a:spLocks noGrp="1" noChangeAspect="1"/>
          </p:cNvSpPr>
          <p:nvPr>
            <p:ph type="pic" idx="1" hasCustomPrompt="1"/>
          </p:nvPr>
        </p:nvSpPr>
        <p:spPr>
          <a:xfrm>
            <a:off x="228599" y="237744"/>
            <a:ext cx="8601076" cy="6382512"/>
          </a:xfrm>
          <a:solidFill>
            <a:srgbClr val="808080"/>
          </a:solidFill>
          <a:ln>
            <a:noFill/>
          </a:ln>
        </p:spPr>
        <p:txBody>
          <a:bodyPr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u-RU" noProof="0"/>
              <a:t>Щелкните значок, чтобы добавить изображение</a:t>
            </a:r>
          </a:p>
        </p:txBody>
      </p:sp>
      <p:sp>
        <p:nvSpPr>
          <p:cNvPr id="4" name="Текст 3"/>
          <p:cNvSpPr>
            <a:spLocks noGrp="1"/>
          </p:cNvSpPr>
          <p:nvPr>
            <p:ph type="body" sz="half" idx="2"/>
          </p:nvPr>
        </p:nvSpPr>
        <p:spPr>
          <a:xfrm>
            <a:off x="9296400" y="2286000"/>
            <a:ext cx="2432304" cy="3502152"/>
          </a:xfrm>
        </p:spPr>
        <p:txBody>
          <a:bodyPr rtlCol="0">
            <a:normAutofit/>
          </a:bodyPr>
          <a:lstStyle>
            <a:lvl1pPr marL="0" indent="0" algn="l">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noProof="0" smtClean="0"/>
              <a:t>Образец текста</a:t>
            </a:r>
          </a:p>
        </p:txBody>
      </p:sp>
      <p:sp>
        <p:nvSpPr>
          <p:cNvPr id="5" name="Дата 4"/>
          <p:cNvSpPr>
            <a:spLocks noGrp="1"/>
          </p:cNvSpPr>
          <p:nvPr>
            <p:ph type="dt" sz="half" idx="10"/>
          </p:nvPr>
        </p:nvSpPr>
        <p:spPr/>
        <p:txBody>
          <a:bodyPr rtlCol="0"/>
          <a:lstStyle>
            <a:lvl1pPr>
              <a:defRPr>
                <a:solidFill>
                  <a:srgbClr val="FFFFFF"/>
                </a:solidFill>
                <a:effectLst>
                  <a:outerShdw blurRad="19050" dist="6350" dir="2700000" algn="tl" rotWithShape="0">
                    <a:prstClr val="black">
                      <a:alpha val="40000"/>
                    </a:prstClr>
                  </a:outerShdw>
                </a:effectLst>
              </a:defRPr>
            </a:lvl1pPr>
          </a:lstStyle>
          <a:p>
            <a:pPr rtl="0"/>
            <a:fld id="{16365492-6A5A-4444-B9B9-CCA334E4126D}" type="datetime1">
              <a:rPr lang="ru-RU" noProof="0" smtClean="0"/>
              <a:t>03.09.2024</a:t>
            </a:fld>
            <a:endParaRPr lang="ru-RU" noProof="0"/>
          </a:p>
        </p:txBody>
      </p:sp>
      <p:sp>
        <p:nvSpPr>
          <p:cNvPr id="6" name="Нижний колонтитул 5"/>
          <p:cNvSpPr>
            <a:spLocks noGrp="1"/>
          </p:cNvSpPr>
          <p:nvPr>
            <p:ph type="ftr" sz="quarter" idx="11"/>
          </p:nvPr>
        </p:nvSpPr>
        <p:spPr/>
        <p:txBody>
          <a:bodyPr rtlCol="0"/>
          <a:lstStyle>
            <a:lvl1pPr marL="0" algn="r" defTabSz="914400" rtl="0" eaLnBrk="1" latinLnBrk="0" hangingPunct="1">
              <a:defRPr lang="en-US" sz="1000"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rtl="0"/>
            <a:endParaRPr lang="ru-RU" noProof="0"/>
          </a:p>
        </p:txBody>
      </p:sp>
      <p:sp>
        <p:nvSpPr>
          <p:cNvPr id="7" name="Номер слайда 6"/>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ru-RU" noProof="0" smtClean="0"/>
              <a:pPr/>
              <a:t>‹#›</a:t>
            </a:fld>
            <a:endParaRPr lang="ru-RU" noProof="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Прямоугольник 6"/>
          <p:cNvSpPr/>
          <p:nvPr/>
        </p:nvSpPr>
        <p:spPr>
          <a:xfrm>
            <a:off x="234696" y="237744"/>
            <a:ext cx="11722608"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8" name="Прямоугольник 7"/>
          <p:cNvSpPr/>
          <p:nvPr/>
        </p:nvSpPr>
        <p:spPr>
          <a:xfrm>
            <a:off x="371856" y="374904"/>
            <a:ext cx="11448288" cy="6108192"/>
          </a:xfrm>
          <a:prstGeom prst="rect">
            <a:avLst/>
          </a:prstGeom>
          <a:solidFill>
            <a:schemeClr val="bg2"/>
          </a:solidFill>
          <a:ln w="6350" cap="sq" cmpd="sng" algn="ctr">
            <a:noFill/>
            <a:prstDash val="solid"/>
            <a:miter lim="800000"/>
          </a:ln>
          <a:effectLst/>
        </p:spPr>
      </p:sp>
      <p:sp>
        <p:nvSpPr>
          <p:cNvPr id="2" name="Заголовок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pPr rtl="0"/>
            <a:r>
              <a:rPr lang="ru-RU" noProof="0"/>
              <a:t>Образец заголовка</a:t>
            </a:r>
          </a:p>
        </p:txBody>
      </p:sp>
      <p:sp>
        <p:nvSpPr>
          <p:cNvPr id="3" name="Текст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bg2"/>
                </a:solidFill>
              </a:defRPr>
            </a:lvl1pPr>
          </a:lstStyle>
          <a:p>
            <a:pPr rtl="0"/>
            <a:fld id="{E93472D9-7988-48D2-AF06-25BECD8DE9FF}" type="datetime1">
              <a:rPr lang="ru-RU" noProof="0" smtClean="0"/>
              <a:t>03.09.2024</a:t>
            </a:fld>
            <a:endParaRPr lang="ru-RU" noProof="0"/>
          </a:p>
        </p:txBody>
      </p:sp>
      <p:sp>
        <p:nvSpPr>
          <p:cNvPr id="5" name="Нижний колонтитул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bg2"/>
                </a:solidFill>
              </a:defRPr>
            </a:lvl1pPr>
          </a:lstStyle>
          <a:p>
            <a:pPr rtl="0"/>
            <a:endParaRPr lang="ru-RU" noProof="0"/>
          </a:p>
        </p:txBody>
      </p:sp>
      <p:sp>
        <p:nvSpPr>
          <p:cNvPr id="6" name="Номер слайда 5"/>
          <p:cNvSpPr>
            <a:spLocks noGrp="1"/>
          </p:cNvSpPr>
          <p:nvPr>
            <p:ph type="sldNum" sz="quarter" idx="4"/>
          </p:nvPr>
        </p:nvSpPr>
        <p:spPr>
          <a:xfrm>
            <a:off x="10348535" y="6214535"/>
            <a:ext cx="1463040" cy="256032"/>
          </a:xfrm>
          <a:prstGeom prst="rect">
            <a:avLst/>
          </a:prstGeom>
        </p:spPr>
        <p:txBody>
          <a:bodyPr vert="horz" lIns="91440" tIns="45720" rIns="91440" bIns="45720" rtlCol="0" anchor="b"/>
          <a:lstStyle>
            <a:lvl1pPr algn="r">
              <a:defRPr sz="1000">
                <a:solidFill>
                  <a:schemeClr val="bg2"/>
                </a:solidFill>
              </a:defRPr>
            </a:lvl1pPr>
          </a:lstStyle>
          <a:p>
            <a:pPr rtl="0"/>
            <a:fld id="{4FAB73BC-B049-4115-A692-8D63A059BFB8}" type="slidenum">
              <a:rPr lang="ru-RU" noProof="0" smtClean="0"/>
              <a:pPr/>
              <a:t>‹#›</a:t>
            </a:fld>
            <a:endParaRPr lang="ru-RU" noProof="0"/>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2">
            <a:lumMod val="60000"/>
            <a:lumOff val="40000"/>
          </a:schemeClr>
        </a:buClr>
        <a:buFont typeface="Arial" pitchFamily="34"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6pPr>
      <a:lvl7pPr marL="19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7pPr>
      <a:lvl8pPr marL="22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8pPr>
      <a:lvl9pPr marL="25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bmp"/><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jpeg"/><Relationship Id="rId7" Type="http://schemas.openxmlformats.org/officeDocument/2006/relationships/diagramColors" Target="../diagrams/colors1.xml"/><Relationship Id="rId12"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11.png"/><Relationship Id="rId5" Type="http://schemas.openxmlformats.org/officeDocument/2006/relationships/diagramLayout" Target="../diagrams/layout1.xml"/><Relationship Id="rId10" Type="http://schemas.openxmlformats.org/officeDocument/2006/relationships/image" Target="../media/image10.png"/><Relationship Id="rId4" Type="http://schemas.openxmlformats.org/officeDocument/2006/relationships/diagramData" Target="../diagrams/data1.xml"/><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13.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4" name="Прямоугольник 23">
            <a:extLst>
              <a:ext uri="{FF2B5EF4-FFF2-40B4-BE49-F238E27FC236}">
                <a16:creationId xmlns:a16="http://schemas.microsoft.com/office/drawing/2014/main" id="{93BFCDB3-13C4-4D69-848D-3F1F4D6B8F4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rtl="0"/>
            <a:endParaRPr lang="ru-RU"/>
          </a:p>
        </p:txBody>
      </p:sp>
      <p:sp>
        <p:nvSpPr>
          <p:cNvPr id="26" name="Прямоугольник 25">
            <a:extLst>
              <a:ext uri="{FF2B5EF4-FFF2-40B4-BE49-F238E27FC236}">
                <a16:creationId xmlns:a16="http://schemas.microsoft.com/office/drawing/2014/main" id="{CC2B9599-6E7A-4DD2-B13A-B4F68A1351A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a:p>
        </p:txBody>
      </p:sp>
      <p:sp>
        <p:nvSpPr>
          <p:cNvPr id="28" name="Прямоугольник 27">
            <a:extLst>
              <a:ext uri="{FF2B5EF4-FFF2-40B4-BE49-F238E27FC236}">
                <a16:creationId xmlns:a16="http://schemas.microsoft.com/office/drawing/2014/main" id="{3E377648-1ED1-4112-805B-16C14CE995F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7" y="643464"/>
            <a:ext cx="6909241" cy="5571072"/>
          </a:xfrm>
          <a:prstGeom prst="rect">
            <a:avLst/>
          </a:prstGeom>
          <a:solidFill>
            <a:schemeClr val="tx1"/>
          </a:solidFill>
          <a:ln w="6350" cap="flat" cmpd="sng" algn="ctr">
            <a:solidFill>
              <a:schemeClr val="tx1"/>
            </a:solidFill>
            <a:prstDash val="solid"/>
          </a:ln>
          <a:effectLst>
            <a:outerShdw blurRad="63500" algn="ctr" rotWithShape="0">
              <a:prstClr val="black">
                <a:alpha val="40000"/>
              </a:prstClr>
            </a:outerShdw>
            <a:softEdge rad="0"/>
          </a:effectLst>
        </p:spPr>
      </p:sp>
      <p:sp>
        <p:nvSpPr>
          <p:cNvPr id="30" name="Прямоугольник 29">
            <a:extLst>
              <a:ext uri="{FF2B5EF4-FFF2-40B4-BE49-F238E27FC236}">
                <a16:creationId xmlns:a16="http://schemas.microsoft.com/office/drawing/2014/main" id="{D63B59CB-289C-4850-A932-358B9E412BA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2877" y="806752"/>
            <a:ext cx="6570161" cy="5244497"/>
          </a:xfrm>
          <a:prstGeom prst="rect">
            <a:avLst/>
          </a:prstGeom>
          <a:solidFill>
            <a:schemeClr val="tx1"/>
          </a:solidFill>
          <a:ln w="6350" cap="sq" cmpd="sng" algn="ctr">
            <a:solidFill>
              <a:schemeClr val="bg2"/>
            </a:solidFill>
            <a:prstDash val="solid"/>
            <a:miter lim="800000"/>
          </a:ln>
          <a:effectLst/>
        </p:spPr>
      </p:sp>
      <p:pic>
        <p:nvPicPr>
          <p:cNvPr id="19" name="Рисунок 18" descr="Кактус">
            <a:extLst>
              <a:ext uri="{FF2B5EF4-FFF2-40B4-BE49-F238E27FC236}">
                <a16:creationId xmlns:a16="http://schemas.microsoft.com/office/drawing/2014/main" id="{CA6895E3-C8BD-4010-B9E7-E43BA3DCF21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186" r="1" b="1"/>
          <a:stretch/>
        </p:blipFill>
        <p:spPr>
          <a:xfrm>
            <a:off x="965746" y="960895"/>
            <a:ext cx="6233513" cy="4915313"/>
          </a:xfrm>
          <a:prstGeom prst="rect">
            <a:avLst/>
          </a:prstGeom>
        </p:spPr>
      </p:pic>
      <p:sp>
        <p:nvSpPr>
          <p:cNvPr id="32" name="Прямоугольник 31">
            <a:extLst>
              <a:ext uri="{FF2B5EF4-FFF2-40B4-BE49-F238E27FC236}">
                <a16:creationId xmlns:a16="http://schemas.microsoft.com/office/drawing/2014/main" id="{98867647-07B7-4265-832F-DE0E80979AC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37837" y="640856"/>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cxnSp>
        <p:nvCxnSpPr>
          <p:cNvPr id="34" name="Прямая соединительная линия 33">
            <a:extLst>
              <a:ext uri="{FF2B5EF4-FFF2-40B4-BE49-F238E27FC236}">
                <a16:creationId xmlns:a16="http://schemas.microsoft.com/office/drawing/2014/main" id="{516AC468-2C3D-4337-A9A2-81175F6D54B7}"/>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252137" y="640855"/>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a:extLst>
              <a:ext uri="{FF2B5EF4-FFF2-40B4-BE49-F238E27FC236}">
                <a16:creationId xmlns:a16="http://schemas.microsoft.com/office/drawing/2014/main" id="{2A873262-74DB-4FD1-9625-E4616CF011DF}"/>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43777" y="640855"/>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8" name="Прямая соединительная линия 37">
            <a:extLst>
              <a:ext uri="{FF2B5EF4-FFF2-40B4-BE49-F238E27FC236}">
                <a16:creationId xmlns:a16="http://schemas.microsoft.com/office/drawing/2014/main" id="{09F3D15D-CB95-47AD-87F5-9CFF84F6159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252137" y="1286150"/>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7" name="Подзаголовок 6">
            <a:extLst>
              <a:ext uri="{FF2B5EF4-FFF2-40B4-BE49-F238E27FC236}">
                <a16:creationId xmlns:a16="http://schemas.microsoft.com/office/drawing/2014/main" id="{2048EE7C-B77F-4E59-88A7-DD66337BB69C}"/>
              </a:ext>
            </a:extLst>
          </p:cNvPr>
          <p:cNvSpPr>
            <a:spLocks noGrp="1"/>
          </p:cNvSpPr>
          <p:nvPr>
            <p:ph type="subTitle" idx="1"/>
          </p:nvPr>
        </p:nvSpPr>
        <p:spPr>
          <a:xfrm>
            <a:off x="8455560" y="1837612"/>
            <a:ext cx="3447756" cy="382647"/>
          </a:xfrm>
        </p:spPr>
        <p:txBody>
          <a:bodyPr rtlCol="0">
            <a:noAutofit/>
          </a:bodyPr>
          <a:lstStyle/>
          <a:p>
            <a:r>
              <a:rPr lang="ru-RU" sz="2000" dirty="0">
                <a:solidFill>
                  <a:schemeClr val="bg2">
                    <a:lumMod val="40000"/>
                    <a:lumOff val="60000"/>
                  </a:schemeClr>
                </a:solidFill>
              </a:rPr>
              <a:t>Оглавление</a:t>
            </a:r>
            <a:endParaRPr lang="ru-RU" sz="1800" dirty="0">
              <a:solidFill>
                <a:schemeClr val="bg2">
                  <a:lumMod val="40000"/>
                  <a:lumOff val="60000"/>
                </a:schemeClr>
              </a:solidFill>
            </a:endParaRPr>
          </a:p>
        </p:txBody>
      </p:sp>
      <p:sp>
        <p:nvSpPr>
          <p:cNvPr id="3" name="TextBox 2"/>
          <p:cNvSpPr txBox="1"/>
          <p:nvPr/>
        </p:nvSpPr>
        <p:spPr>
          <a:xfrm>
            <a:off x="1076050" y="1510262"/>
            <a:ext cx="6075854" cy="1200329"/>
          </a:xfrm>
          <a:prstGeom prst="rect">
            <a:avLst/>
          </a:prstGeom>
          <a:noFill/>
        </p:spPr>
        <p:txBody>
          <a:bodyPr wrap="square" rtlCol="0">
            <a:spAutoFit/>
          </a:bodyPr>
          <a:lstStyle/>
          <a:p>
            <a:pPr algn="ctr"/>
            <a:r>
              <a:rPr lang="ru-RU" sz="2400" b="1" dirty="0">
                <a:solidFill>
                  <a:schemeClr val="bg2">
                    <a:lumMod val="50000"/>
                  </a:schemeClr>
                </a:solidFill>
                <a:latin typeface="+mj-lt"/>
              </a:rPr>
              <a:t>«Учебная экологическая тропа </a:t>
            </a:r>
            <a:endParaRPr lang="ru-RU" sz="2400" b="1" dirty="0" smtClean="0">
              <a:solidFill>
                <a:schemeClr val="bg2">
                  <a:lumMod val="50000"/>
                </a:schemeClr>
              </a:solidFill>
              <a:latin typeface="+mj-lt"/>
            </a:endParaRPr>
          </a:p>
          <a:p>
            <a:pPr algn="ctr"/>
            <a:r>
              <a:rPr lang="ru-RU" sz="2400" b="1" dirty="0" smtClean="0">
                <a:solidFill>
                  <a:schemeClr val="bg2">
                    <a:lumMod val="50000"/>
                  </a:schemeClr>
                </a:solidFill>
                <a:latin typeface="+mj-lt"/>
              </a:rPr>
              <a:t>в </a:t>
            </a:r>
            <a:r>
              <a:rPr lang="ru-RU" sz="2400" b="1" dirty="0">
                <a:solidFill>
                  <a:schemeClr val="bg2">
                    <a:lumMod val="50000"/>
                  </a:schemeClr>
                </a:solidFill>
                <a:latin typeface="+mj-lt"/>
              </a:rPr>
              <a:t>парке «Городской лес» </a:t>
            </a:r>
            <a:endParaRPr lang="ru-RU" sz="2400" b="1" dirty="0" smtClean="0">
              <a:solidFill>
                <a:schemeClr val="bg2">
                  <a:lumMod val="50000"/>
                </a:schemeClr>
              </a:solidFill>
              <a:latin typeface="+mj-lt"/>
            </a:endParaRPr>
          </a:p>
          <a:p>
            <a:pPr algn="ctr"/>
            <a:r>
              <a:rPr lang="ru-RU" sz="2400" b="1" dirty="0" smtClean="0">
                <a:solidFill>
                  <a:schemeClr val="bg2">
                    <a:lumMod val="50000"/>
                  </a:schemeClr>
                </a:solidFill>
                <a:latin typeface="+mj-lt"/>
              </a:rPr>
              <a:t>г</a:t>
            </a:r>
            <a:r>
              <a:rPr lang="ru-RU" sz="2400" b="1" dirty="0">
                <a:solidFill>
                  <a:schemeClr val="bg2">
                    <a:lumMod val="50000"/>
                  </a:schemeClr>
                </a:solidFill>
                <a:latin typeface="+mj-lt"/>
              </a:rPr>
              <a:t>. Домодедово»</a:t>
            </a:r>
          </a:p>
        </p:txBody>
      </p:sp>
      <p:sp>
        <p:nvSpPr>
          <p:cNvPr id="4" name="TextBox 3"/>
          <p:cNvSpPr txBox="1"/>
          <p:nvPr/>
        </p:nvSpPr>
        <p:spPr>
          <a:xfrm>
            <a:off x="1253765" y="2679077"/>
            <a:ext cx="5625768" cy="369332"/>
          </a:xfrm>
          <a:prstGeom prst="rect">
            <a:avLst/>
          </a:prstGeom>
          <a:noFill/>
        </p:spPr>
        <p:txBody>
          <a:bodyPr wrap="square" rtlCol="0">
            <a:spAutoFit/>
          </a:bodyPr>
          <a:lstStyle/>
          <a:p>
            <a:pPr algn="ctr"/>
            <a:r>
              <a:rPr lang="ru-RU" dirty="0">
                <a:solidFill>
                  <a:schemeClr val="bg2">
                    <a:lumMod val="50000"/>
                  </a:schemeClr>
                </a:solidFill>
                <a:latin typeface="+mj-lt"/>
              </a:rPr>
              <a:t>Автор: </a:t>
            </a:r>
            <a:r>
              <a:rPr lang="ru-RU" dirty="0" smtClean="0">
                <a:solidFill>
                  <a:schemeClr val="bg2">
                    <a:lumMod val="50000"/>
                  </a:schemeClr>
                </a:solidFill>
                <a:latin typeface="+mj-lt"/>
              </a:rPr>
              <a:t>Исаева Софья 8В </a:t>
            </a:r>
            <a:r>
              <a:rPr lang="ru-RU" dirty="0">
                <a:solidFill>
                  <a:schemeClr val="bg2">
                    <a:lumMod val="50000"/>
                  </a:schemeClr>
                </a:solidFill>
                <a:latin typeface="+mj-lt"/>
              </a:rPr>
              <a:t>класс</a:t>
            </a:r>
          </a:p>
        </p:txBody>
      </p:sp>
      <p:sp>
        <p:nvSpPr>
          <p:cNvPr id="5" name="Заголовок 4"/>
          <p:cNvSpPr>
            <a:spLocks noGrp="1"/>
          </p:cNvSpPr>
          <p:nvPr>
            <p:ph type="ctrTitle"/>
          </p:nvPr>
        </p:nvSpPr>
        <p:spPr>
          <a:xfrm>
            <a:off x="8227954" y="1372375"/>
            <a:ext cx="3964046" cy="5851385"/>
          </a:xfrm>
        </p:spPr>
        <p:txBody>
          <a:bodyPr/>
          <a:lstStyle/>
          <a:p>
            <a:pPr algn="l"/>
            <a:r>
              <a:rPr lang="ru-RU" sz="1800" dirty="0" smtClean="0">
                <a:solidFill>
                  <a:schemeClr val="bg2">
                    <a:lumMod val="50000"/>
                  </a:schemeClr>
                </a:solidFill>
                <a:effectLst/>
              </a:rPr>
              <a:t>Введение…</a:t>
            </a:r>
            <a:br>
              <a:rPr lang="ru-RU" sz="1800" dirty="0" smtClean="0">
                <a:solidFill>
                  <a:schemeClr val="bg2">
                    <a:lumMod val="50000"/>
                  </a:schemeClr>
                </a:solidFill>
                <a:effectLst/>
              </a:rPr>
            </a:br>
            <a:r>
              <a:rPr lang="ru-RU" sz="1800" dirty="0" smtClean="0">
                <a:solidFill>
                  <a:schemeClr val="bg2">
                    <a:lumMod val="50000"/>
                  </a:schemeClr>
                </a:solidFill>
                <a:effectLst/>
              </a:rPr>
              <a:t>1. Критерии </a:t>
            </a:r>
            <a:r>
              <a:rPr lang="ru-RU" sz="1800" dirty="0">
                <a:solidFill>
                  <a:schemeClr val="bg2">
                    <a:lumMod val="50000"/>
                  </a:schemeClr>
                </a:solidFill>
                <a:effectLst/>
              </a:rPr>
              <a:t>выбора </a:t>
            </a:r>
            <a:r>
              <a:rPr lang="ru-RU" sz="1800" dirty="0" smtClean="0">
                <a:solidFill>
                  <a:schemeClr val="bg2">
                    <a:lumMod val="50000"/>
                  </a:schemeClr>
                </a:solidFill>
                <a:effectLst/>
              </a:rPr>
              <a:t>маршрута…</a:t>
            </a:r>
            <a:br>
              <a:rPr lang="ru-RU" sz="1800" dirty="0" smtClean="0">
                <a:solidFill>
                  <a:schemeClr val="bg2">
                    <a:lumMod val="50000"/>
                  </a:schemeClr>
                </a:solidFill>
                <a:effectLst/>
              </a:rPr>
            </a:br>
            <a:r>
              <a:rPr lang="ru-RU" sz="1800" dirty="0" smtClean="0">
                <a:solidFill>
                  <a:schemeClr val="bg2">
                    <a:lumMod val="50000"/>
                  </a:schemeClr>
                </a:solidFill>
                <a:effectLst/>
              </a:rPr>
              <a:t>2. </a:t>
            </a:r>
            <a:r>
              <a:rPr lang="ru-RU" sz="1800" dirty="0">
                <a:solidFill>
                  <a:schemeClr val="bg2">
                    <a:lumMod val="50000"/>
                  </a:schemeClr>
                </a:solidFill>
                <a:effectLst/>
              </a:rPr>
              <a:t>Экологическая характеристика </a:t>
            </a:r>
            <a:r>
              <a:rPr lang="ru-RU" sz="1800" dirty="0" smtClean="0">
                <a:solidFill>
                  <a:schemeClr val="bg2">
                    <a:lumMod val="50000"/>
                  </a:schemeClr>
                </a:solidFill>
                <a:effectLst/>
              </a:rPr>
              <a:t>тропы…</a:t>
            </a:r>
            <a:br>
              <a:rPr lang="ru-RU" sz="1800" dirty="0" smtClean="0">
                <a:solidFill>
                  <a:schemeClr val="bg2">
                    <a:lumMod val="50000"/>
                  </a:schemeClr>
                </a:solidFill>
                <a:effectLst/>
              </a:rPr>
            </a:br>
            <a:r>
              <a:rPr lang="ru-RU" sz="1800" dirty="0" smtClean="0">
                <a:solidFill>
                  <a:schemeClr val="bg2">
                    <a:lumMod val="50000"/>
                  </a:schemeClr>
                </a:solidFill>
                <a:effectLst/>
              </a:rPr>
              <a:t>3. Характеристика </a:t>
            </a:r>
            <a:r>
              <a:rPr lang="ru-RU" sz="1800" dirty="0">
                <a:solidFill>
                  <a:schemeClr val="bg2">
                    <a:lumMod val="50000"/>
                  </a:schemeClr>
                </a:solidFill>
                <a:effectLst/>
              </a:rPr>
              <a:t>биоценозов </a:t>
            </a:r>
            <a:r>
              <a:rPr lang="ru-RU" sz="1800" dirty="0" err="1" smtClean="0">
                <a:solidFill>
                  <a:schemeClr val="bg2">
                    <a:lumMod val="50000"/>
                  </a:schemeClr>
                </a:solidFill>
                <a:effectLst/>
              </a:rPr>
              <a:t>экотропы</a:t>
            </a:r>
            <a:r>
              <a:rPr lang="ru-RU" sz="1800" dirty="0" smtClean="0">
                <a:solidFill>
                  <a:schemeClr val="bg2">
                    <a:lumMod val="50000"/>
                  </a:schemeClr>
                </a:solidFill>
                <a:effectLst/>
              </a:rPr>
              <a:t>…</a:t>
            </a:r>
            <a:br>
              <a:rPr lang="ru-RU" sz="1800" dirty="0" smtClean="0">
                <a:solidFill>
                  <a:schemeClr val="bg2">
                    <a:lumMod val="50000"/>
                  </a:schemeClr>
                </a:solidFill>
                <a:effectLst/>
              </a:rPr>
            </a:br>
            <a:r>
              <a:rPr lang="ru-RU" sz="1800" dirty="0" smtClean="0">
                <a:solidFill>
                  <a:schemeClr val="bg2">
                    <a:lumMod val="50000"/>
                  </a:schemeClr>
                </a:solidFill>
                <a:effectLst/>
              </a:rPr>
              <a:t>3. 1</a:t>
            </a:r>
            <a:r>
              <a:rPr lang="ru-RU" sz="1800" dirty="0">
                <a:solidFill>
                  <a:schemeClr val="bg2">
                    <a:lumMod val="50000"/>
                  </a:schemeClr>
                </a:solidFill>
                <a:effectLst/>
              </a:rPr>
              <a:t>. Пространственная структура </a:t>
            </a:r>
            <a:r>
              <a:rPr lang="ru-RU" sz="1800" dirty="0" smtClean="0">
                <a:solidFill>
                  <a:schemeClr val="bg2">
                    <a:lumMod val="50000"/>
                  </a:schemeClr>
                </a:solidFill>
                <a:effectLst/>
              </a:rPr>
              <a:t>биоценоза…</a:t>
            </a:r>
            <a:br>
              <a:rPr lang="ru-RU" sz="1800" dirty="0" smtClean="0">
                <a:solidFill>
                  <a:schemeClr val="bg2">
                    <a:lumMod val="50000"/>
                  </a:schemeClr>
                </a:solidFill>
                <a:effectLst/>
              </a:rPr>
            </a:br>
            <a:r>
              <a:rPr lang="ru-RU" sz="1800" dirty="0" smtClean="0">
                <a:solidFill>
                  <a:schemeClr val="bg2">
                    <a:lumMod val="50000"/>
                  </a:schemeClr>
                </a:solidFill>
                <a:effectLst/>
              </a:rPr>
              <a:t>3. 2</a:t>
            </a:r>
            <a:r>
              <a:rPr lang="ru-RU" sz="1800" dirty="0">
                <a:solidFill>
                  <a:schemeClr val="bg2">
                    <a:lumMod val="50000"/>
                  </a:schemeClr>
                </a:solidFill>
                <a:effectLst/>
              </a:rPr>
              <a:t>. Видовая структура </a:t>
            </a:r>
            <a:r>
              <a:rPr lang="ru-RU" sz="1800" dirty="0" smtClean="0">
                <a:solidFill>
                  <a:schemeClr val="bg2">
                    <a:lumMod val="50000"/>
                  </a:schemeClr>
                </a:solidFill>
                <a:effectLst/>
              </a:rPr>
              <a:t>биоценоза…</a:t>
            </a:r>
            <a:br>
              <a:rPr lang="ru-RU" sz="1800" dirty="0" smtClean="0">
                <a:solidFill>
                  <a:schemeClr val="bg2">
                    <a:lumMod val="50000"/>
                  </a:schemeClr>
                </a:solidFill>
                <a:effectLst/>
              </a:rPr>
            </a:br>
            <a:r>
              <a:rPr lang="ru-RU" sz="1800" dirty="0" smtClean="0">
                <a:solidFill>
                  <a:schemeClr val="bg2">
                    <a:lumMod val="50000"/>
                  </a:schemeClr>
                </a:solidFill>
                <a:effectLst/>
              </a:rPr>
              <a:t>4. </a:t>
            </a:r>
            <a:r>
              <a:rPr lang="ru-RU" sz="1800" dirty="0">
                <a:solidFill>
                  <a:schemeClr val="bg2">
                    <a:lumMod val="50000"/>
                  </a:schemeClr>
                </a:solidFill>
                <a:effectLst/>
              </a:rPr>
              <a:t>Путеводитель </a:t>
            </a:r>
            <a:r>
              <a:rPr lang="ru-RU" sz="1800" dirty="0" smtClean="0">
                <a:solidFill>
                  <a:schemeClr val="bg2">
                    <a:lumMod val="50000"/>
                  </a:schemeClr>
                </a:solidFill>
                <a:effectLst/>
              </a:rPr>
              <a:t>учебной…</a:t>
            </a:r>
            <a:br>
              <a:rPr lang="ru-RU" sz="1800" dirty="0" smtClean="0">
                <a:solidFill>
                  <a:schemeClr val="bg2">
                    <a:lumMod val="50000"/>
                  </a:schemeClr>
                </a:solidFill>
                <a:effectLst/>
              </a:rPr>
            </a:br>
            <a:r>
              <a:rPr lang="ru-RU" sz="1800" dirty="0" smtClean="0">
                <a:solidFill>
                  <a:schemeClr val="bg2">
                    <a:lumMod val="50000"/>
                  </a:schemeClr>
                </a:solidFill>
                <a:effectLst/>
              </a:rPr>
              <a:t>экологической тропы…</a:t>
            </a:r>
            <a:r>
              <a:rPr lang="ru-RU" sz="1800" dirty="0">
                <a:solidFill>
                  <a:schemeClr val="bg2">
                    <a:lumMod val="50000"/>
                  </a:schemeClr>
                </a:solidFill>
                <a:effectLst/>
              </a:rPr>
              <a:t/>
            </a:r>
            <a:br>
              <a:rPr lang="ru-RU" sz="1800" dirty="0">
                <a:solidFill>
                  <a:schemeClr val="bg2">
                    <a:lumMod val="50000"/>
                  </a:schemeClr>
                </a:solidFill>
                <a:effectLst/>
              </a:rPr>
            </a:br>
            <a:r>
              <a:rPr lang="ru-RU" sz="1800" dirty="0" smtClean="0">
                <a:solidFill>
                  <a:schemeClr val="bg2">
                    <a:lumMod val="50000"/>
                  </a:schemeClr>
                </a:solidFill>
                <a:effectLst/>
              </a:rPr>
              <a:t>5. Заключение… </a:t>
            </a:r>
            <a:r>
              <a:rPr lang="ru-RU" sz="1800" dirty="0">
                <a:solidFill>
                  <a:schemeClr val="bg2">
                    <a:lumMod val="50000"/>
                  </a:schemeClr>
                </a:solidFill>
                <a:effectLst/>
              </a:rPr>
              <a:t/>
            </a:r>
            <a:br>
              <a:rPr lang="ru-RU" sz="1800" dirty="0">
                <a:solidFill>
                  <a:schemeClr val="bg2">
                    <a:lumMod val="50000"/>
                  </a:schemeClr>
                </a:solidFill>
                <a:effectLst/>
              </a:rPr>
            </a:br>
            <a:r>
              <a:rPr lang="ru-RU" sz="1800" dirty="0" smtClean="0">
                <a:solidFill>
                  <a:schemeClr val="bg2">
                    <a:lumMod val="50000"/>
                  </a:schemeClr>
                </a:solidFill>
                <a:effectLst/>
              </a:rPr>
              <a:t>6. </a:t>
            </a:r>
            <a:r>
              <a:rPr lang="ru-RU" sz="1800" dirty="0">
                <a:solidFill>
                  <a:schemeClr val="bg2">
                    <a:lumMod val="50000"/>
                  </a:schemeClr>
                </a:solidFill>
                <a:effectLst/>
              </a:rPr>
              <a:t>Список </a:t>
            </a:r>
            <a:r>
              <a:rPr lang="ru-RU" sz="1800" dirty="0" smtClean="0">
                <a:solidFill>
                  <a:schemeClr val="bg2">
                    <a:lumMod val="50000"/>
                  </a:schemeClr>
                </a:solidFill>
                <a:effectLst/>
              </a:rPr>
              <a:t>литературы…</a:t>
            </a:r>
            <a:r>
              <a:rPr lang="ru-RU" sz="1800" dirty="0">
                <a:solidFill>
                  <a:schemeClr val="bg2">
                    <a:lumMod val="50000"/>
                  </a:schemeClr>
                </a:solidFill>
                <a:effectLst/>
              </a:rPr>
              <a:t/>
            </a:r>
            <a:br>
              <a:rPr lang="ru-RU" sz="1800" dirty="0">
                <a:solidFill>
                  <a:schemeClr val="bg2">
                    <a:lumMod val="50000"/>
                  </a:schemeClr>
                </a:solidFill>
                <a:effectLst/>
              </a:rPr>
            </a:br>
            <a:r>
              <a:rPr lang="ru-RU" sz="1800" dirty="0" smtClean="0">
                <a:solidFill>
                  <a:schemeClr val="bg2">
                    <a:lumMod val="50000"/>
                  </a:schemeClr>
                </a:solidFill>
                <a:effectLst/>
              </a:rPr>
              <a:t>7. Приложение…</a:t>
            </a:r>
            <a:r>
              <a:rPr lang="ru-RU" sz="1800" dirty="0">
                <a:solidFill>
                  <a:schemeClr val="bg2">
                    <a:lumMod val="50000"/>
                  </a:schemeClr>
                </a:solidFill>
                <a:effectLst/>
              </a:rPr>
              <a:t/>
            </a:r>
            <a:br>
              <a:rPr lang="ru-RU" sz="1800" dirty="0">
                <a:solidFill>
                  <a:schemeClr val="bg2">
                    <a:lumMod val="50000"/>
                  </a:schemeClr>
                </a:solidFill>
                <a:effectLst/>
              </a:rPr>
            </a:br>
            <a:endParaRPr lang="ru-RU" sz="1800" dirty="0">
              <a:solidFill>
                <a:schemeClr val="bg2">
                  <a:lumMod val="50000"/>
                </a:schemeClr>
              </a:solidFill>
            </a:endParaRPr>
          </a:p>
        </p:txBody>
      </p:sp>
      <p:sp>
        <p:nvSpPr>
          <p:cNvPr id="6" name="TextBox 5"/>
          <p:cNvSpPr txBox="1"/>
          <p:nvPr/>
        </p:nvSpPr>
        <p:spPr>
          <a:xfrm>
            <a:off x="8132824" y="329507"/>
            <a:ext cx="4116325" cy="1508105"/>
          </a:xfrm>
          <a:prstGeom prst="rect">
            <a:avLst/>
          </a:prstGeom>
          <a:noFill/>
        </p:spPr>
        <p:txBody>
          <a:bodyPr wrap="square" rtlCol="0">
            <a:spAutoFit/>
          </a:bodyPr>
          <a:lstStyle/>
          <a:p>
            <a:pPr algn="ctr"/>
            <a:r>
              <a:rPr lang="ru-RU" dirty="0">
                <a:solidFill>
                  <a:schemeClr val="bg2">
                    <a:lumMod val="50000"/>
                  </a:schemeClr>
                </a:solidFill>
              </a:rPr>
              <a:t>Руководитель: </a:t>
            </a:r>
            <a:r>
              <a:rPr lang="ru-RU" dirty="0" err="1">
                <a:solidFill>
                  <a:schemeClr val="bg2">
                    <a:lumMod val="50000"/>
                  </a:schemeClr>
                </a:solidFill>
              </a:rPr>
              <a:t>Медведчикова</a:t>
            </a:r>
            <a:r>
              <a:rPr lang="ru-RU" dirty="0">
                <a:solidFill>
                  <a:schemeClr val="bg2">
                    <a:lumMod val="50000"/>
                  </a:schemeClr>
                </a:solidFill>
              </a:rPr>
              <a:t> Светлана Николаевна, учитель биологии и</a:t>
            </a:r>
          </a:p>
          <a:p>
            <a:pPr algn="ctr"/>
            <a:r>
              <a:rPr lang="ru-RU" dirty="0">
                <a:solidFill>
                  <a:schemeClr val="bg2">
                    <a:lumMod val="50000"/>
                  </a:schemeClr>
                </a:solidFill>
              </a:rPr>
              <a:t>химии</a:t>
            </a:r>
          </a:p>
          <a:p>
            <a:pPr algn="ctr"/>
            <a:endParaRPr lang="ru-RU" sz="2000" dirty="0"/>
          </a:p>
        </p:txBody>
      </p:sp>
    </p:spTree>
    <p:extLst>
      <p:ext uri="{BB962C8B-B14F-4D97-AF65-F5344CB8AC3E}">
        <p14:creationId xmlns:p14="http://schemas.microsoft.com/office/powerpoint/2010/main" val="7557697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Прямоугольник 10">
            <a:extLst>
              <a:ext uri="{FF2B5EF4-FFF2-40B4-BE49-F238E27FC236}">
                <a16:creationId xmlns:a16="http://schemas.microsoft.com/office/drawing/2014/main" id="{AB763E74-B111-4F0A-990A-DC546EDB60B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rtl="0"/>
            <a:endParaRPr lang="ru-RU" dirty="0"/>
          </a:p>
        </p:txBody>
      </p:sp>
      <p:sp>
        <p:nvSpPr>
          <p:cNvPr id="13" name="Прямоугольник 12">
            <a:extLst>
              <a:ext uri="{FF2B5EF4-FFF2-40B4-BE49-F238E27FC236}">
                <a16:creationId xmlns:a16="http://schemas.microsoft.com/office/drawing/2014/main" id="{59261977-BEC4-4705-BB60-C4C0C74711F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7" y="0"/>
            <a:ext cx="816874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useBgFill="1">
        <p:nvSpPr>
          <p:cNvPr id="15" name="Прямоугольник 14">
            <a:extLst>
              <a:ext uri="{FF2B5EF4-FFF2-40B4-BE49-F238E27FC236}">
                <a16:creationId xmlns:a16="http://schemas.microsoft.com/office/drawing/2014/main" id="{E61F1EFE-E608-4FCB-8DBB-12FA3AC1E2C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43" y="643464"/>
            <a:ext cx="6909336" cy="5571072"/>
          </a:xfrm>
          <a:prstGeom prst="rect">
            <a:avLst/>
          </a:prstGeom>
          <a:ln w="6350" cap="flat" cmpd="sng" algn="ctr">
            <a:noFill/>
            <a:prstDash val="solid"/>
          </a:ln>
          <a:effectLst>
            <a:outerShdw blurRad="50800" algn="ctr" rotWithShape="0">
              <a:prstClr val="black">
                <a:alpha val="66000"/>
              </a:prstClr>
            </a:outerShdw>
            <a:softEdge rad="0"/>
          </a:effectLst>
        </p:spPr>
      </p:sp>
      <p:sp useBgFill="1">
        <p:nvSpPr>
          <p:cNvPr id="17" name="Прямоугольник 16">
            <a:extLst>
              <a:ext uri="{FF2B5EF4-FFF2-40B4-BE49-F238E27FC236}">
                <a16:creationId xmlns:a16="http://schemas.microsoft.com/office/drawing/2014/main" id="{4C7DD595-7EA3-45FF-B181-2B606353F7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071" y="809244"/>
            <a:ext cx="6583680" cy="5239512"/>
          </a:xfrm>
          <a:prstGeom prst="rect">
            <a:avLst/>
          </a:prstGeom>
          <a:ln w="6350" cap="sq" cmpd="sng" algn="ctr">
            <a:solidFill>
              <a:schemeClr val="tx1">
                <a:lumMod val="65000"/>
                <a:lumOff val="35000"/>
              </a:schemeClr>
            </a:solidFill>
            <a:prstDash val="solid"/>
            <a:miter lim="800000"/>
          </a:ln>
          <a:effectLst/>
        </p:spPr>
      </p:sp>
      <p:sp>
        <p:nvSpPr>
          <p:cNvPr id="19" name="Прямоугольник 18">
            <a:extLst>
              <a:ext uri="{FF2B5EF4-FFF2-40B4-BE49-F238E27FC236}">
                <a16:creationId xmlns:a16="http://schemas.microsoft.com/office/drawing/2014/main" id="{848B10FE-6408-43F6-9A62-B98F2DB0FFB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66971" y="-1"/>
            <a:ext cx="4025029" cy="6858000"/>
          </a:xfrm>
          <a:prstGeom prst="rect">
            <a:avLst/>
          </a:prstGeom>
          <a:blipFill dpi="0" rotWithShape="1">
            <a:blip r:embed="rId3">
              <a:alphaModFix amt="1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a:extLst>
              <a:ext uri="{FF2B5EF4-FFF2-40B4-BE49-F238E27FC236}">
                <a16:creationId xmlns:a16="http://schemas.microsoft.com/office/drawing/2014/main" id="{5F3F6C66-D6D7-4A72-9928-967AEA400766}"/>
              </a:ext>
            </a:extLst>
          </p:cNvPr>
          <p:cNvSpPr>
            <a:spLocks noGrp="1"/>
          </p:cNvSpPr>
          <p:nvPr>
            <p:ph type="title"/>
          </p:nvPr>
        </p:nvSpPr>
        <p:spPr>
          <a:xfrm>
            <a:off x="8998055" y="165776"/>
            <a:ext cx="2362860" cy="643468"/>
          </a:xfrm>
        </p:spPr>
        <p:txBody>
          <a:bodyPr rtlCol="0">
            <a:normAutofit/>
          </a:bodyPr>
          <a:lstStyle/>
          <a:p>
            <a:r>
              <a:rPr lang="ru-RU" sz="3200" dirty="0">
                <a:solidFill>
                  <a:schemeClr val="accent1">
                    <a:lumMod val="50000"/>
                  </a:schemeClr>
                </a:solidFill>
              </a:rPr>
              <a:t>Введение.</a:t>
            </a:r>
          </a:p>
        </p:txBody>
      </p:sp>
      <p:sp>
        <p:nvSpPr>
          <p:cNvPr id="3" name="TextBox 2"/>
          <p:cNvSpPr txBox="1"/>
          <p:nvPr/>
        </p:nvSpPr>
        <p:spPr>
          <a:xfrm>
            <a:off x="891519" y="4320276"/>
            <a:ext cx="6583680" cy="1477328"/>
          </a:xfrm>
          <a:prstGeom prst="rect">
            <a:avLst/>
          </a:prstGeom>
          <a:noFill/>
        </p:spPr>
        <p:txBody>
          <a:bodyPr wrap="square" rtlCol="0">
            <a:spAutoFit/>
          </a:bodyPr>
          <a:lstStyle/>
          <a:p>
            <a:r>
              <a:rPr lang="ru-RU" b="1" dirty="0">
                <a:solidFill>
                  <a:schemeClr val="tx2">
                    <a:lumMod val="50000"/>
                  </a:schemeClr>
                </a:solidFill>
              </a:rPr>
              <a:t>Экологическая тропа</a:t>
            </a:r>
            <a:r>
              <a:rPr lang="ru-RU" dirty="0">
                <a:solidFill>
                  <a:schemeClr val="tx2">
                    <a:lumMod val="50000"/>
                  </a:schemeClr>
                </a:solidFill>
              </a:rPr>
              <a:t> – это оборудованный </a:t>
            </a:r>
            <a:r>
              <a:rPr lang="ru-RU" dirty="0" err="1" smtClean="0">
                <a:solidFill>
                  <a:schemeClr val="tx2">
                    <a:lumMod val="50000"/>
                  </a:schemeClr>
                </a:solidFill>
              </a:rPr>
              <a:t>прогулочно</a:t>
            </a:r>
            <a:r>
              <a:rPr lang="ru-RU" dirty="0" smtClean="0">
                <a:solidFill>
                  <a:schemeClr val="tx2">
                    <a:lumMod val="50000"/>
                  </a:schemeClr>
                </a:solidFill>
              </a:rPr>
              <a:t>-познавательный</a:t>
            </a:r>
            <a:endParaRPr lang="ru-RU" dirty="0">
              <a:solidFill>
                <a:schemeClr val="tx2">
                  <a:lumMod val="50000"/>
                </a:schemeClr>
              </a:solidFill>
            </a:endParaRPr>
          </a:p>
          <a:p>
            <a:r>
              <a:rPr lang="ru-RU" dirty="0">
                <a:solidFill>
                  <a:schemeClr val="tx2">
                    <a:lumMod val="50000"/>
                  </a:schemeClr>
                </a:solidFill>
              </a:rPr>
              <a:t>маршрут, созданный с целью экологического просвещения населения.</a:t>
            </a:r>
          </a:p>
          <a:p>
            <a:endParaRPr lang="ru-RU" dirty="0">
              <a:solidFill>
                <a:schemeClr val="tx2">
                  <a:lumMod val="50000"/>
                </a:schemeClr>
              </a:solidFill>
            </a:endParaRPr>
          </a:p>
        </p:txBody>
      </p:sp>
      <p:graphicFrame>
        <p:nvGraphicFramePr>
          <p:cNvPr id="8" name="Объект 7"/>
          <p:cNvGraphicFramePr>
            <a:graphicFrameLocks noGrp="1"/>
          </p:cNvGraphicFramePr>
          <p:nvPr>
            <p:ph idx="1"/>
            <p:extLst>
              <p:ext uri="{D42A27DB-BD31-4B8C-83A1-F6EECF244321}">
                <p14:modId xmlns:p14="http://schemas.microsoft.com/office/powerpoint/2010/main" val="3072806567"/>
              </p:ext>
            </p:extLst>
          </p:nvPr>
        </p:nvGraphicFramePr>
        <p:xfrm>
          <a:off x="302686" y="643464"/>
          <a:ext cx="6854514" cy="4063224"/>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8195822" y="830675"/>
            <a:ext cx="3996178" cy="1877437"/>
          </a:xfrm>
          <a:prstGeom prst="rect">
            <a:avLst/>
          </a:prstGeom>
          <a:noFill/>
        </p:spPr>
        <p:txBody>
          <a:bodyPr wrap="square" rtlCol="0">
            <a:spAutoFit/>
          </a:bodyPr>
          <a:lstStyle/>
          <a:p>
            <a:r>
              <a:rPr lang="ru-RU" b="1" dirty="0">
                <a:solidFill>
                  <a:schemeClr val="accent1">
                    <a:lumMod val="50000"/>
                  </a:schemeClr>
                </a:solidFill>
              </a:rPr>
              <a:t>Цель проекта</a:t>
            </a:r>
            <a:r>
              <a:rPr lang="ru-RU" dirty="0">
                <a:solidFill>
                  <a:schemeClr val="accent1">
                    <a:lumMod val="50000"/>
                  </a:schemeClr>
                </a:solidFill>
              </a:rPr>
              <a:t>: </a:t>
            </a:r>
            <a:r>
              <a:rPr lang="ru-RU" sz="1600" dirty="0">
                <a:solidFill>
                  <a:schemeClr val="accent1">
                    <a:lumMod val="50000"/>
                  </a:schemeClr>
                </a:solidFill>
              </a:rPr>
              <a:t>разработать ма</a:t>
            </a:r>
            <a:r>
              <a:rPr lang="ru-RU" sz="1600" dirty="0">
                <a:solidFill>
                  <a:schemeClr val="accent1">
                    <a:lumMod val="50000"/>
                  </a:schemeClr>
                </a:solidFill>
                <a:latin typeface="+mj-lt"/>
              </a:rPr>
              <a:t>рш</a:t>
            </a:r>
            <a:r>
              <a:rPr lang="ru-RU" sz="1600" dirty="0">
                <a:solidFill>
                  <a:schemeClr val="accent1">
                    <a:lumMod val="50000"/>
                  </a:schemeClr>
                </a:solidFill>
              </a:rPr>
              <a:t>рут учебной экологической тропы на</a:t>
            </a:r>
          </a:p>
          <a:p>
            <a:r>
              <a:rPr lang="ru-RU" sz="1600" dirty="0">
                <a:solidFill>
                  <a:schemeClr val="accent1">
                    <a:lumMod val="50000"/>
                  </a:schemeClr>
                </a:solidFill>
              </a:rPr>
              <a:t>территории парка города Домодедово «Городской лес» (лесопарка).</a:t>
            </a:r>
          </a:p>
          <a:p>
            <a:endParaRPr lang="ru-RU" dirty="0"/>
          </a:p>
        </p:txBody>
      </p:sp>
      <p:sp>
        <p:nvSpPr>
          <p:cNvPr id="10" name="TextBox 9"/>
          <p:cNvSpPr txBox="1"/>
          <p:nvPr/>
        </p:nvSpPr>
        <p:spPr>
          <a:xfrm>
            <a:off x="8195632" y="2490410"/>
            <a:ext cx="2335661" cy="369332"/>
          </a:xfrm>
          <a:prstGeom prst="rect">
            <a:avLst/>
          </a:prstGeom>
          <a:noFill/>
        </p:spPr>
        <p:txBody>
          <a:bodyPr wrap="square" rtlCol="0">
            <a:spAutoFit/>
          </a:bodyPr>
          <a:lstStyle/>
          <a:p>
            <a:r>
              <a:rPr lang="ru-RU" b="1" dirty="0">
                <a:solidFill>
                  <a:schemeClr val="accent1">
                    <a:lumMod val="50000"/>
                  </a:schemeClr>
                </a:solidFill>
                <a:latin typeface="+mj-lt"/>
              </a:rPr>
              <a:t>Задачи проекта</a:t>
            </a:r>
            <a:r>
              <a:rPr lang="ru-RU" b="1" dirty="0">
                <a:solidFill>
                  <a:schemeClr val="accent1">
                    <a:lumMod val="50000"/>
                  </a:schemeClr>
                </a:solidFill>
              </a:rPr>
              <a:t>:</a:t>
            </a:r>
          </a:p>
        </p:txBody>
      </p:sp>
      <p:sp>
        <p:nvSpPr>
          <p:cNvPr id="12" name="TextBox 11"/>
          <p:cNvSpPr txBox="1"/>
          <p:nvPr/>
        </p:nvSpPr>
        <p:spPr>
          <a:xfrm>
            <a:off x="8195727" y="2789912"/>
            <a:ext cx="3996273" cy="4031873"/>
          </a:xfrm>
          <a:prstGeom prst="rect">
            <a:avLst/>
          </a:prstGeom>
          <a:noFill/>
        </p:spPr>
        <p:txBody>
          <a:bodyPr wrap="square" rtlCol="0">
            <a:spAutoFit/>
          </a:bodyPr>
          <a:lstStyle/>
          <a:p>
            <a:r>
              <a:rPr lang="ru-RU" sz="1600" dirty="0">
                <a:solidFill>
                  <a:schemeClr val="accent1">
                    <a:lumMod val="50000"/>
                  </a:schemeClr>
                </a:solidFill>
              </a:rPr>
              <a:t>- исследовать территорию лесопарка на предмет возможности создания</a:t>
            </a:r>
          </a:p>
          <a:p>
            <a:r>
              <a:rPr lang="ru-RU" sz="1600" dirty="0">
                <a:solidFill>
                  <a:schemeClr val="accent1">
                    <a:lumMod val="50000"/>
                  </a:schemeClr>
                </a:solidFill>
              </a:rPr>
              <a:t>маршрута учебной экологической </a:t>
            </a:r>
            <a:r>
              <a:rPr lang="ru-RU" sz="1600" dirty="0" smtClean="0">
                <a:solidFill>
                  <a:schemeClr val="accent1">
                    <a:lumMod val="50000"/>
                  </a:schemeClr>
                </a:solidFill>
              </a:rPr>
              <a:t>тропы.</a:t>
            </a:r>
            <a:endParaRPr lang="ru-RU" sz="1600" dirty="0">
              <a:solidFill>
                <a:schemeClr val="accent1">
                  <a:lumMod val="50000"/>
                </a:schemeClr>
              </a:solidFill>
            </a:endParaRPr>
          </a:p>
          <a:p>
            <a:r>
              <a:rPr lang="ru-RU" sz="1600" dirty="0">
                <a:solidFill>
                  <a:schemeClr val="accent1">
                    <a:lumMod val="50000"/>
                  </a:schemeClr>
                </a:solidFill>
              </a:rPr>
              <a:t>- исследовать объекты экологической тропы с целью расширения знаний о</a:t>
            </a:r>
          </a:p>
          <a:p>
            <a:r>
              <a:rPr lang="ru-RU" sz="1600" dirty="0">
                <a:solidFill>
                  <a:schemeClr val="accent1">
                    <a:lumMod val="50000"/>
                  </a:schemeClr>
                </a:solidFill>
              </a:rPr>
              <a:t>п</a:t>
            </a:r>
            <a:r>
              <a:rPr lang="ru-RU" sz="1600" dirty="0" smtClean="0">
                <a:solidFill>
                  <a:schemeClr val="accent1">
                    <a:lumMod val="50000"/>
                  </a:schemeClr>
                </a:solidFill>
              </a:rPr>
              <a:t>рироде.</a:t>
            </a:r>
            <a:endParaRPr lang="ru-RU" sz="1600" dirty="0">
              <a:solidFill>
                <a:schemeClr val="accent1">
                  <a:lumMod val="50000"/>
                </a:schemeClr>
              </a:solidFill>
            </a:endParaRPr>
          </a:p>
          <a:p>
            <a:r>
              <a:rPr lang="ru-RU" sz="1600" dirty="0">
                <a:solidFill>
                  <a:schemeClr val="accent1">
                    <a:lumMod val="50000"/>
                  </a:schemeClr>
                </a:solidFill>
              </a:rPr>
              <a:t>- создать схему маршрута учебной экологической </a:t>
            </a:r>
            <a:r>
              <a:rPr lang="ru-RU" sz="1600" dirty="0" smtClean="0">
                <a:solidFill>
                  <a:schemeClr val="accent1">
                    <a:lumMod val="50000"/>
                  </a:schemeClr>
                </a:solidFill>
              </a:rPr>
              <a:t>тропы.</a:t>
            </a:r>
            <a:endParaRPr lang="ru-RU" sz="1600" dirty="0">
              <a:solidFill>
                <a:schemeClr val="accent1">
                  <a:lumMod val="50000"/>
                </a:schemeClr>
              </a:solidFill>
            </a:endParaRPr>
          </a:p>
          <a:p>
            <a:r>
              <a:rPr lang="ru-RU" sz="1600" dirty="0">
                <a:solidFill>
                  <a:schemeClr val="accent1">
                    <a:lumMod val="50000"/>
                  </a:schemeClr>
                </a:solidFill>
              </a:rPr>
              <a:t>- составить экологическую характеристику и путеводитель экологической</a:t>
            </a:r>
          </a:p>
          <a:p>
            <a:r>
              <a:rPr lang="ru-RU" sz="1600" dirty="0">
                <a:solidFill>
                  <a:schemeClr val="accent1">
                    <a:lumMod val="50000"/>
                  </a:schemeClr>
                </a:solidFill>
              </a:rPr>
              <a:t>т</a:t>
            </a:r>
            <a:r>
              <a:rPr lang="ru-RU" sz="1600" dirty="0" smtClean="0">
                <a:solidFill>
                  <a:schemeClr val="accent1">
                    <a:lumMod val="50000"/>
                  </a:schemeClr>
                </a:solidFill>
              </a:rPr>
              <a:t>ропы.</a:t>
            </a:r>
            <a:endParaRPr lang="ru-RU" sz="1600" dirty="0">
              <a:solidFill>
                <a:schemeClr val="accent1">
                  <a:lumMod val="50000"/>
                </a:schemeClr>
              </a:solidFill>
            </a:endParaRPr>
          </a:p>
          <a:p>
            <a:endParaRPr lang="ru-RU" sz="1600" dirty="0"/>
          </a:p>
        </p:txBody>
      </p:sp>
    </p:spTree>
    <p:extLst>
      <p:ext uri="{BB962C8B-B14F-4D97-AF65-F5344CB8AC3E}">
        <p14:creationId xmlns:p14="http://schemas.microsoft.com/office/powerpoint/2010/main" val="41127729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598851" y="677826"/>
            <a:ext cx="6591560" cy="4394373"/>
          </a:xfrm>
          <a:prstGeom prst="rect">
            <a:avLst/>
          </a:prstGeom>
          <a:ln>
            <a:noFill/>
          </a:ln>
          <a:effectLst>
            <a:softEdge rad="112500"/>
          </a:effectLst>
        </p:spPr>
      </p:pic>
      <p:sp>
        <p:nvSpPr>
          <p:cNvPr id="2" name="TextBox 1"/>
          <p:cNvSpPr txBox="1"/>
          <p:nvPr/>
        </p:nvSpPr>
        <p:spPr>
          <a:xfrm>
            <a:off x="600891" y="783772"/>
            <a:ext cx="3239589" cy="830997"/>
          </a:xfrm>
          <a:prstGeom prst="rect">
            <a:avLst/>
          </a:prstGeom>
          <a:noFill/>
        </p:spPr>
        <p:txBody>
          <a:bodyPr wrap="square" rtlCol="0">
            <a:spAutoFit/>
          </a:bodyPr>
          <a:lstStyle/>
          <a:p>
            <a:r>
              <a:rPr lang="ru-RU" sz="2400" dirty="0">
                <a:solidFill>
                  <a:schemeClr val="bg2">
                    <a:lumMod val="50000"/>
                  </a:schemeClr>
                </a:solidFill>
              </a:rPr>
              <a:t>Методы исследования:</a:t>
            </a:r>
          </a:p>
        </p:txBody>
      </p:sp>
      <p:sp>
        <p:nvSpPr>
          <p:cNvPr id="3" name="TextBox 2"/>
          <p:cNvSpPr txBox="1"/>
          <p:nvPr/>
        </p:nvSpPr>
        <p:spPr>
          <a:xfrm>
            <a:off x="779551" y="1787853"/>
            <a:ext cx="3696788" cy="2031325"/>
          </a:xfrm>
          <a:prstGeom prst="rect">
            <a:avLst/>
          </a:prstGeom>
          <a:noFill/>
        </p:spPr>
        <p:txBody>
          <a:bodyPr wrap="square" rtlCol="0">
            <a:spAutoFit/>
          </a:bodyPr>
          <a:lstStyle/>
          <a:p>
            <a:pPr marL="285750" indent="-285750">
              <a:buFont typeface="Arial" panose="020B0604020202020204" pitchFamily="34" charset="0"/>
              <a:buChar char="•"/>
            </a:pPr>
            <a:r>
              <a:rPr lang="ru-RU" dirty="0" smtClean="0">
                <a:solidFill>
                  <a:schemeClr val="bg2">
                    <a:lumMod val="40000"/>
                    <a:lumOff val="60000"/>
                  </a:schemeClr>
                </a:solidFill>
                <a:effectLst>
                  <a:outerShdw blurRad="38100" dist="38100" dir="2700000" algn="tl">
                    <a:srgbClr val="000000">
                      <a:alpha val="43137"/>
                    </a:srgbClr>
                  </a:outerShdw>
                </a:effectLst>
              </a:rPr>
              <a:t>изучение </a:t>
            </a:r>
            <a:r>
              <a:rPr lang="ru-RU" dirty="0">
                <a:solidFill>
                  <a:schemeClr val="bg2">
                    <a:lumMod val="40000"/>
                    <a:lumOff val="60000"/>
                  </a:schemeClr>
                </a:solidFill>
                <a:effectLst>
                  <a:outerShdw blurRad="38100" dist="38100" dir="2700000" algn="tl">
                    <a:srgbClr val="000000">
                      <a:alpha val="43137"/>
                    </a:srgbClr>
                  </a:outerShdw>
                </a:effectLst>
              </a:rPr>
              <a:t>литературы и анализ собранного материала по </a:t>
            </a:r>
            <a:r>
              <a:rPr lang="ru-RU" dirty="0" smtClean="0">
                <a:solidFill>
                  <a:schemeClr val="bg2">
                    <a:lumMod val="40000"/>
                    <a:lumOff val="60000"/>
                  </a:schemeClr>
                </a:solidFill>
                <a:effectLst>
                  <a:outerShdw blurRad="38100" dist="38100" dir="2700000" algn="tl">
                    <a:srgbClr val="000000">
                      <a:alpha val="43137"/>
                    </a:srgbClr>
                  </a:outerShdw>
                </a:effectLst>
              </a:rPr>
              <a:t>предмету</a:t>
            </a:r>
            <a:r>
              <a:rPr lang="ru-RU" dirty="0">
                <a:solidFill>
                  <a:schemeClr val="bg2">
                    <a:lumMod val="40000"/>
                    <a:lumOff val="60000"/>
                  </a:schemeClr>
                </a:solidFill>
                <a:effectLst>
                  <a:outerShdw blurRad="38100" dist="38100" dir="2700000" algn="tl">
                    <a:srgbClr val="000000">
                      <a:alpha val="43137"/>
                    </a:srgbClr>
                  </a:outerShdw>
                </a:effectLst>
              </a:rPr>
              <a:t> </a:t>
            </a:r>
            <a:r>
              <a:rPr lang="ru-RU" dirty="0" smtClean="0">
                <a:solidFill>
                  <a:schemeClr val="bg2">
                    <a:lumMod val="40000"/>
                    <a:lumOff val="60000"/>
                  </a:schemeClr>
                </a:solidFill>
                <a:effectLst>
                  <a:outerShdw blurRad="38100" dist="38100" dir="2700000" algn="tl">
                    <a:srgbClr val="000000">
                      <a:alpha val="43137"/>
                    </a:srgbClr>
                  </a:outerShdw>
                </a:effectLst>
              </a:rPr>
              <a:t>исследования</a:t>
            </a:r>
            <a:endParaRPr lang="ru-RU" dirty="0">
              <a:solidFill>
                <a:schemeClr val="bg2">
                  <a:lumMod val="40000"/>
                  <a:lumOff val="60000"/>
                </a:schemeClr>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ru-RU" dirty="0" smtClean="0">
                <a:solidFill>
                  <a:schemeClr val="bg2">
                    <a:lumMod val="40000"/>
                    <a:lumOff val="60000"/>
                  </a:schemeClr>
                </a:solidFill>
                <a:effectLst>
                  <a:outerShdw blurRad="38100" dist="38100" dir="2700000" algn="tl">
                    <a:srgbClr val="000000">
                      <a:alpha val="43137"/>
                    </a:srgbClr>
                  </a:outerShdw>
                </a:effectLst>
              </a:rPr>
              <a:t>наблюдение</a:t>
            </a:r>
            <a:endParaRPr lang="ru-RU" dirty="0">
              <a:solidFill>
                <a:schemeClr val="bg2">
                  <a:lumMod val="40000"/>
                  <a:lumOff val="60000"/>
                </a:schemeClr>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ru-RU" dirty="0" smtClean="0">
                <a:solidFill>
                  <a:schemeClr val="bg2">
                    <a:lumMod val="40000"/>
                    <a:lumOff val="60000"/>
                  </a:schemeClr>
                </a:solidFill>
                <a:effectLst>
                  <a:outerShdw blurRad="38100" dist="38100" dir="2700000" algn="tl">
                    <a:srgbClr val="000000">
                      <a:alpha val="43137"/>
                    </a:srgbClr>
                  </a:outerShdw>
                </a:effectLst>
              </a:rPr>
              <a:t>описание </a:t>
            </a:r>
            <a:r>
              <a:rPr lang="ru-RU" dirty="0">
                <a:solidFill>
                  <a:schemeClr val="bg2">
                    <a:lumMod val="40000"/>
                    <a:lumOff val="60000"/>
                  </a:schemeClr>
                </a:solidFill>
                <a:effectLst>
                  <a:outerShdw blurRad="38100" dist="38100" dir="2700000" algn="tl">
                    <a:srgbClr val="000000">
                      <a:alpha val="43137"/>
                    </a:srgbClr>
                  </a:outerShdw>
                </a:effectLst>
              </a:rPr>
              <a:t>маршрута</a:t>
            </a:r>
          </a:p>
          <a:p>
            <a:endParaRPr lang="ru-RU" dirty="0">
              <a:solidFill>
                <a:schemeClr val="bg1">
                  <a:lumMod val="95000"/>
                  <a:lumOff val="5000"/>
                </a:schemeClr>
              </a:solidFill>
            </a:endParaRPr>
          </a:p>
        </p:txBody>
      </p:sp>
      <p:pic>
        <p:nvPicPr>
          <p:cNvPr id="5" name="Рисунок 4"/>
          <p:cNvPicPr>
            <a:picLocks noChangeAspect="1"/>
          </p:cNvPicPr>
          <p:nvPr/>
        </p:nvPicPr>
        <p:blipFill>
          <a:blip r:embed="rId3"/>
          <a:stretch>
            <a:fillRect/>
          </a:stretch>
        </p:blipFill>
        <p:spPr>
          <a:xfrm>
            <a:off x="1753469" y="4375331"/>
            <a:ext cx="1211800" cy="1195739"/>
          </a:xfrm>
          <a:prstGeom prst="rect">
            <a:avLst/>
          </a:prstGeom>
        </p:spPr>
      </p:pic>
      <p:sp>
        <p:nvSpPr>
          <p:cNvPr id="7" name="TextBox 6"/>
          <p:cNvSpPr txBox="1"/>
          <p:nvPr/>
        </p:nvSpPr>
        <p:spPr>
          <a:xfrm>
            <a:off x="8602597" y="690541"/>
            <a:ext cx="2952205" cy="523220"/>
          </a:xfrm>
          <a:prstGeom prst="rect">
            <a:avLst/>
          </a:prstGeom>
          <a:noFill/>
        </p:spPr>
        <p:txBody>
          <a:bodyPr wrap="square" rtlCol="0">
            <a:spAutoFit/>
          </a:bodyPr>
          <a:lstStyle/>
          <a:p>
            <a:r>
              <a:rPr lang="ru-RU" sz="2800" dirty="0">
                <a:solidFill>
                  <a:schemeClr val="bg2">
                    <a:lumMod val="50000"/>
                  </a:schemeClr>
                </a:solidFill>
              </a:rPr>
              <a:t>Актуальность.</a:t>
            </a:r>
          </a:p>
        </p:txBody>
      </p:sp>
      <p:sp>
        <p:nvSpPr>
          <p:cNvPr id="8" name="TextBox 7"/>
          <p:cNvSpPr txBox="1"/>
          <p:nvPr/>
        </p:nvSpPr>
        <p:spPr>
          <a:xfrm>
            <a:off x="8492711" y="1335972"/>
            <a:ext cx="2833226" cy="3139321"/>
          </a:xfrm>
          <a:prstGeom prst="rect">
            <a:avLst/>
          </a:prstGeom>
          <a:solidFill>
            <a:schemeClr val="bg2">
              <a:lumMod val="40000"/>
              <a:lumOff val="60000"/>
            </a:schemeClr>
          </a:solidFill>
        </p:spPr>
        <p:txBody>
          <a:bodyPr wrap="square" rtlCol="0">
            <a:spAutoFit/>
          </a:bodyPr>
          <a:lstStyle/>
          <a:p>
            <a:pPr algn="ctr"/>
            <a:r>
              <a:rPr lang="ru-RU" dirty="0" smtClean="0">
                <a:solidFill>
                  <a:schemeClr val="tx1">
                    <a:lumMod val="95000"/>
                  </a:schemeClr>
                </a:solidFill>
                <a:latin typeface="+mj-lt"/>
              </a:rPr>
              <a:t>Экологическое образование </a:t>
            </a:r>
            <a:r>
              <a:rPr lang="ru-RU" dirty="0">
                <a:solidFill>
                  <a:schemeClr val="tx1">
                    <a:lumMod val="95000"/>
                  </a:schemeClr>
                </a:solidFill>
                <a:latin typeface="+mj-lt"/>
              </a:rPr>
              <a:t>просто </a:t>
            </a:r>
            <a:r>
              <a:rPr lang="ru-RU" i="1" dirty="0">
                <a:solidFill>
                  <a:schemeClr val="tx1">
                    <a:lumMod val="95000"/>
                  </a:schemeClr>
                </a:solidFill>
                <a:latin typeface="+mj-lt"/>
              </a:rPr>
              <a:t>незаменимо</a:t>
            </a:r>
            <a:r>
              <a:rPr lang="ru-RU" dirty="0">
                <a:solidFill>
                  <a:schemeClr val="tx1">
                    <a:lumMod val="95000"/>
                  </a:schemeClr>
                </a:solidFill>
                <a:latin typeface="+mj-lt"/>
              </a:rPr>
              <a:t> при формировании полноценной личности</a:t>
            </a:r>
            <a:r>
              <a:rPr lang="ru-RU" dirty="0" smtClean="0">
                <a:solidFill>
                  <a:schemeClr val="tx1">
                    <a:lumMod val="95000"/>
                  </a:schemeClr>
                </a:solidFill>
                <a:latin typeface="+mj-lt"/>
              </a:rPr>
              <a:t>.</a:t>
            </a:r>
            <a:r>
              <a:rPr lang="ru-RU" dirty="0">
                <a:solidFill>
                  <a:schemeClr val="tx1">
                    <a:lumMod val="95000"/>
                  </a:schemeClr>
                </a:solidFill>
                <a:latin typeface="+mj-lt"/>
              </a:rPr>
              <a:t> Неспроста </a:t>
            </a:r>
            <a:r>
              <a:rPr lang="ru-RU" dirty="0" smtClean="0">
                <a:solidFill>
                  <a:schemeClr val="tx1">
                    <a:lumMod val="95000"/>
                  </a:schemeClr>
                </a:solidFill>
                <a:latin typeface="+mj-lt"/>
              </a:rPr>
              <a:t>экологическому</a:t>
            </a:r>
            <a:r>
              <a:rPr lang="ru-RU" dirty="0">
                <a:solidFill>
                  <a:schemeClr val="tx1">
                    <a:lumMod val="95000"/>
                  </a:schemeClr>
                </a:solidFill>
                <a:latin typeface="+mj-lt"/>
              </a:rPr>
              <a:t> воспитанию отводят </a:t>
            </a:r>
            <a:r>
              <a:rPr lang="ru-RU" i="1" dirty="0">
                <a:solidFill>
                  <a:schemeClr val="tx1">
                    <a:lumMod val="95000"/>
                  </a:schemeClr>
                </a:solidFill>
                <a:latin typeface="+mj-lt"/>
              </a:rPr>
              <a:t>важную роль </a:t>
            </a:r>
            <a:r>
              <a:rPr lang="ru-RU" dirty="0">
                <a:solidFill>
                  <a:schemeClr val="tx1">
                    <a:lumMod val="95000"/>
                  </a:schemeClr>
                </a:solidFill>
                <a:latin typeface="+mj-lt"/>
              </a:rPr>
              <a:t>в современном обществе.</a:t>
            </a:r>
          </a:p>
        </p:txBody>
      </p:sp>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2904" y="1787853"/>
            <a:ext cx="4291902" cy="4831549"/>
          </a:xfrm>
          <a:prstGeom prst="rect">
            <a:avLst/>
          </a:prstGeom>
        </p:spPr>
      </p:pic>
      <p:pic>
        <p:nvPicPr>
          <p:cNvPr id="13" name="Рисунок 12"/>
          <p:cNvPicPr>
            <a:picLocks noChangeAspect="1"/>
          </p:cNvPicPr>
          <p:nvPr/>
        </p:nvPicPr>
        <p:blipFill>
          <a:blip r:embed="rId5"/>
          <a:stretch>
            <a:fillRect/>
          </a:stretch>
        </p:blipFill>
        <p:spPr>
          <a:xfrm>
            <a:off x="9479177" y="4063076"/>
            <a:ext cx="3015988" cy="3015988"/>
          </a:xfrm>
          <a:prstGeom prst="rect">
            <a:avLst/>
          </a:prstGeom>
        </p:spPr>
      </p:pic>
    </p:spTree>
    <p:extLst>
      <p:ext uri="{BB962C8B-B14F-4D97-AF65-F5344CB8AC3E}">
        <p14:creationId xmlns:p14="http://schemas.microsoft.com/office/powerpoint/2010/main" val="34651771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Прямоугольник 13">
            <a:extLst>
              <a:ext uri="{FF2B5EF4-FFF2-40B4-BE49-F238E27FC236}">
                <a16:creationId xmlns:a16="http://schemas.microsoft.com/office/drawing/2014/main" id="{E192707B-B929-41A7-9B41-E959A1C689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pic>
        <p:nvPicPr>
          <p:cNvPr id="5" name="Рисунок 2" descr="Листья крупным планом">
            <a:extLst>
              <a:ext uri="{FF2B5EF4-FFF2-40B4-BE49-F238E27FC236}">
                <a16:creationId xmlns:a16="http://schemas.microsoft.com/office/drawing/2014/main" id="{C542C31E-A9A6-4196-9C15-D9E26F2B2175}"/>
              </a:ext>
            </a:extLst>
          </p:cNvPr>
          <p:cNvPicPr>
            <a:picLocks noChangeAspect="1" noChangeArrowheads="1"/>
          </p:cNvPicPr>
          <p:nvPr/>
        </p:nvPicPr>
        <p:blipFill rotWithShape="1">
          <a:blip r:embed="rId3" cstate="email">
            <a:alphaModFix amt="35000"/>
            <a:extLst>
              <a:ext uri="{28A0092B-C50C-407E-A947-70E740481C1C}">
                <a14:useLocalDpi xmlns:a14="http://schemas.microsoft.com/office/drawing/2010/main"/>
              </a:ext>
            </a:extLst>
          </a:blip>
          <a:srcRect/>
          <a:stretch/>
        </p:blipFill>
        <p:spPr bwMode="auto">
          <a:xfrm>
            <a:off x="-11306" y="-18941"/>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6" name="Прямоугольник 15">
            <a:extLst>
              <a:ext uri="{FF2B5EF4-FFF2-40B4-BE49-F238E27FC236}">
                <a16:creationId xmlns:a16="http://schemas.microsoft.com/office/drawing/2014/main" id="{8FB4235C-4505-46C7-AD8F-8769A1972FC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sp>
        <p:nvSpPr>
          <p:cNvPr id="2" name="Заголовок 1">
            <a:extLst>
              <a:ext uri="{FF2B5EF4-FFF2-40B4-BE49-F238E27FC236}">
                <a16:creationId xmlns:a16="http://schemas.microsoft.com/office/drawing/2014/main" id="{A850B972-0B7A-40CD-9E79-07E8A87AB03C}"/>
              </a:ext>
            </a:extLst>
          </p:cNvPr>
          <p:cNvSpPr>
            <a:spLocks noGrp="1"/>
          </p:cNvSpPr>
          <p:nvPr>
            <p:ph type="title"/>
          </p:nvPr>
        </p:nvSpPr>
        <p:spPr>
          <a:xfrm>
            <a:off x="-91420" y="-18941"/>
            <a:ext cx="6256217" cy="1371600"/>
          </a:xfrm>
        </p:spPr>
        <p:txBody>
          <a:bodyPr rtlCol="0">
            <a:normAutofit/>
          </a:bodyPr>
          <a:lstStyle/>
          <a:p>
            <a:pPr algn="ctr">
              <a:tabLst>
                <a:tab pos="4119563" algn="l"/>
              </a:tabLst>
            </a:pPr>
            <a:r>
              <a:rPr lang="ru-RU" sz="2600" dirty="0" smtClean="0"/>
              <a:t>1. </a:t>
            </a:r>
            <a:r>
              <a:rPr lang="ru-RU" sz="2600" dirty="0"/>
              <a:t>Критерии выбора маршрута</a:t>
            </a:r>
            <a:r>
              <a:rPr lang="ru-RU" sz="2800" dirty="0"/>
              <a:t>.</a:t>
            </a:r>
          </a:p>
        </p:txBody>
      </p:sp>
      <p:graphicFrame>
        <p:nvGraphicFramePr>
          <p:cNvPr id="4" name="Объект 3"/>
          <p:cNvGraphicFramePr>
            <a:graphicFrameLocks noGrp="1"/>
          </p:cNvGraphicFramePr>
          <p:nvPr>
            <p:ph idx="1"/>
            <p:extLst>
              <p:ext uri="{D42A27DB-BD31-4B8C-83A1-F6EECF244321}">
                <p14:modId xmlns:p14="http://schemas.microsoft.com/office/powerpoint/2010/main" val="1015991487"/>
              </p:ext>
            </p:extLst>
          </p:nvPr>
        </p:nvGraphicFramePr>
        <p:xfrm>
          <a:off x="-108389" y="1095974"/>
          <a:ext cx="6112960" cy="32398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p:cNvSpPr txBox="1"/>
          <p:nvPr/>
        </p:nvSpPr>
        <p:spPr>
          <a:xfrm>
            <a:off x="5721531" y="3647903"/>
            <a:ext cx="1384663" cy="369332"/>
          </a:xfrm>
          <a:prstGeom prst="rect">
            <a:avLst/>
          </a:prstGeom>
          <a:noFill/>
        </p:spPr>
        <p:txBody>
          <a:bodyPr wrap="square" rtlCol="0">
            <a:spAutoFit/>
          </a:bodyPr>
          <a:lstStyle/>
          <a:p>
            <a:r>
              <a:rPr lang="ru-RU" b="1" dirty="0"/>
              <a:t>∙</a:t>
            </a:r>
            <a:r>
              <a:rPr lang="ru-RU" sz="1600" dirty="0" smtClean="0"/>
              <a:t>3 этап</a:t>
            </a:r>
            <a:endParaRPr lang="ru-RU" sz="1600" dirty="0"/>
          </a:p>
        </p:txBody>
      </p:sp>
      <p:sp>
        <p:nvSpPr>
          <p:cNvPr id="7" name="TextBox 6"/>
          <p:cNvSpPr txBox="1"/>
          <p:nvPr/>
        </p:nvSpPr>
        <p:spPr>
          <a:xfrm>
            <a:off x="7485105" y="497782"/>
            <a:ext cx="5183080" cy="892552"/>
          </a:xfrm>
          <a:prstGeom prst="rect">
            <a:avLst/>
          </a:prstGeom>
          <a:noFill/>
        </p:spPr>
        <p:txBody>
          <a:bodyPr wrap="square" rtlCol="0">
            <a:spAutoFit/>
          </a:bodyPr>
          <a:lstStyle/>
          <a:p>
            <a:r>
              <a:rPr lang="ru-RU" sz="2600" dirty="0" smtClean="0"/>
              <a:t>2. Экологическая </a:t>
            </a:r>
            <a:r>
              <a:rPr lang="ru-RU" sz="2600" dirty="0"/>
              <a:t>характеристика тропы.</a:t>
            </a:r>
          </a:p>
        </p:txBody>
      </p:sp>
      <p:sp>
        <p:nvSpPr>
          <p:cNvPr id="8" name="TextBox 7"/>
          <p:cNvSpPr txBox="1"/>
          <p:nvPr/>
        </p:nvSpPr>
        <p:spPr>
          <a:xfrm>
            <a:off x="558860" y="3547406"/>
            <a:ext cx="2477828" cy="769441"/>
          </a:xfrm>
          <a:prstGeom prst="rect">
            <a:avLst/>
          </a:prstGeom>
          <a:noFill/>
        </p:spPr>
        <p:txBody>
          <a:bodyPr wrap="square" rtlCol="0">
            <a:spAutoFit/>
          </a:bodyPr>
          <a:lstStyle/>
          <a:p>
            <a:r>
              <a:rPr lang="ru-RU" sz="2200" dirty="0" smtClean="0">
                <a:solidFill>
                  <a:schemeClr val="accent2">
                    <a:lumMod val="60000"/>
                    <a:lumOff val="40000"/>
                  </a:schemeClr>
                </a:solidFill>
              </a:rPr>
              <a:t>главные критерии:</a:t>
            </a:r>
            <a:endParaRPr lang="ru-RU" sz="2200" dirty="0">
              <a:solidFill>
                <a:schemeClr val="accent2">
                  <a:lumMod val="60000"/>
                  <a:lumOff val="40000"/>
                </a:schemeClr>
              </a:solidFill>
            </a:endParaRPr>
          </a:p>
        </p:txBody>
      </p:sp>
      <p:sp>
        <p:nvSpPr>
          <p:cNvPr id="10" name="TextBox 9"/>
          <p:cNvSpPr txBox="1"/>
          <p:nvPr/>
        </p:nvSpPr>
        <p:spPr>
          <a:xfrm>
            <a:off x="304806" y="4335788"/>
            <a:ext cx="4167051" cy="923330"/>
          </a:xfrm>
          <a:prstGeom prst="rect">
            <a:avLst/>
          </a:prstGeom>
          <a:noFill/>
        </p:spPr>
        <p:txBody>
          <a:bodyPr wrap="square" rtlCol="0">
            <a:spAutoFit/>
          </a:bodyPr>
          <a:lstStyle/>
          <a:p>
            <a:r>
              <a:rPr lang="ru-RU" dirty="0">
                <a:solidFill>
                  <a:schemeClr val="accent2">
                    <a:lumMod val="20000"/>
                    <a:lumOff val="80000"/>
                  </a:schemeClr>
                </a:solidFill>
              </a:rPr>
              <a:t>1</a:t>
            </a:r>
            <a:r>
              <a:rPr lang="ru-RU" dirty="0" smtClean="0">
                <a:solidFill>
                  <a:schemeClr val="accent2">
                    <a:lumMod val="20000"/>
                    <a:lumOff val="80000"/>
                  </a:schemeClr>
                </a:solidFill>
              </a:rPr>
              <a:t>. Привлекательность</a:t>
            </a:r>
          </a:p>
          <a:p>
            <a:r>
              <a:rPr lang="ru-RU" dirty="0">
                <a:solidFill>
                  <a:schemeClr val="accent2">
                    <a:lumMod val="20000"/>
                    <a:lumOff val="80000"/>
                  </a:schemeClr>
                </a:solidFill>
              </a:rPr>
              <a:t>2</a:t>
            </a:r>
            <a:r>
              <a:rPr lang="ru-RU" dirty="0" smtClean="0">
                <a:solidFill>
                  <a:schemeClr val="accent2">
                    <a:lumMod val="20000"/>
                    <a:lumOff val="80000"/>
                  </a:schemeClr>
                </a:solidFill>
              </a:rPr>
              <a:t>. Доступность </a:t>
            </a:r>
            <a:r>
              <a:rPr lang="ru-RU" dirty="0">
                <a:solidFill>
                  <a:schemeClr val="accent2">
                    <a:lumMod val="20000"/>
                    <a:lumOff val="80000"/>
                  </a:schemeClr>
                </a:solidFill>
              </a:rPr>
              <a:t>для </a:t>
            </a:r>
            <a:r>
              <a:rPr lang="ru-RU" dirty="0" smtClean="0">
                <a:solidFill>
                  <a:schemeClr val="accent2">
                    <a:lumMod val="20000"/>
                    <a:lumOff val="80000"/>
                  </a:schemeClr>
                </a:solidFill>
              </a:rPr>
              <a:t>посетителей</a:t>
            </a:r>
          </a:p>
          <a:p>
            <a:r>
              <a:rPr lang="ru-RU" dirty="0" smtClean="0">
                <a:solidFill>
                  <a:schemeClr val="accent2">
                    <a:lumMod val="20000"/>
                    <a:lumOff val="80000"/>
                  </a:schemeClr>
                </a:solidFill>
              </a:rPr>
              <a:t>3. Информативность</a:t>
            </a:r>
            <a:endParaRPr lang="ru-RU" dirty="0">
              <a:solidFill>
                <a:schemeClr val="accent2">
                  <a:lumMod val="20000"/>
                  <a:lumOff val="80000"/>
                </a:schemeClr>
              </a:solidFill>
            </a:endParaRPr>
          </a:p>
        </p:txBody>
      </p:sp>
      <p:sp>
        <p:nvSpPr>
          <p:cNvPr id="12" name="TextBox 11"/>
          <p:cNvSpPr txBox="1"/>
          <p:nvPr/>
        </p:nvSpPr>
        <p:spPr>
          <a:xfrm>
            <a:off x="5405036" y="5458430"/>
            <a:ext cx="3162252" cy="369332"/>
          </a:xfrm>
          <a:prstGeom prst="rect">
            <a:avLst/>
          </a:prstGeom>
          <a:noFill/>
        </p:spPr>
        <p:txBody>
          <a:bodyPr wrap="square" rtlCol="0">
            <a:spAutoFit/>
          </a:bodyPr>
          <a:lstStyle/>
          <a:p>
            <a:r>
              <a:rPr lang="ru-RU" dirty="0"/>
              <a:t>открыт 25 мая 2021 года.</a:t>
            </a:r>
          </a:p>
        </p:txBody>
      </p:sp>
      <p:pic>
        <p:nvPicPr>
          <p:cNvPr id="13" name="Рисунок 12"/>
          <p:cNvPicPr>
            <a:picLocks noChangeAspect="1"/>
          </p:cNvPicPr>
          <p:nvPr/>
        </p:nvPicPr>
        <p:blipFill rotWithShape="1">
          <a:blip r:embed="rId9"/>
          <a:srcRect t="20367"/>
          <a:stretch/>
        </p:blipFill>
        <p:spPr>
          <a:xfrm>
            <a:off x="8370496" y="2984072"/>
            <a:ext cx="3412298" cy="3623062"/>
          </a:xfrm>
          <a:prstGeom prst="rect">
            <a:avLst/>
          </a:prstGeom>
        </p:spPr>
      </p:pic>
      <p:pic>
        <p:nvPicPr>
          <p:cNvPr id="18" name="Рисунок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54009" y="4506350"/>
            <a:ext cx="2533679" cy="2273491"/>
          </a:xfrm>
          <a:prstGeom prst="rect">
            <a:avLst/>
          </a:prstGeom>
        </p:spPr>
      </p:pic>
      <p:pic>
        <p:nvPicPr>
          <p:cNvPr id="19" name="Рисунок 18"/>
          <p:cNvPicPr>
            <a:picLocks noChangeAspect="1"/>
          </p:cNvPicPr>
          <p:nvPr/>
        </p:nvPicPr>
        <p:blipFill rotWithShape="1">
          <a:blip r:embed="rId11"/>
          <a:srcRect t="2140" b="13626"/>
          <a:stretch/>
        </p:blipFill>
        <p:spPr>
          <a:xfrm>
            <a:off x="8395653" y="1516826"/>
            <a:ext cx="3211774" cy="3278777"/>
          </a:xfrm>
          <a:prstGeom prst="rect">
            <a:avLst/>
          </a:prstGeom>
        </p:spPr>
      </p:pic>
      <p:pic>
        <p:nvPicPr>
          <p:cNvPr id="15" name="Рисунок 14"/>
          <p:cNvPicPr>
            <a:picLocks noChangeAspect="1"/>
          </p:cNvPicPr>
          <p:nvPr/>
        </p:nvPicPr>
        <p:blipFill rotWithShape="1">
          <a:blip r:embed="rId12"/>
          <a:srcRect l="-731" t="3553" r="731" b="25151"/>
          <a:stretch/>
        </p:blipFill>
        <p:spPr>
          <a:xfrm>
            <a:off x="6624704" y="2941257"/>
            <a:ext cx="2480540" cy="2365820"/>
          </a:xfrm>
          <a:prstGeom prst="rect">
            <a:avLst/>
          </a:prstGeom>
        </p:spPr>
      </p:pic>
    </p:spTree>
    <p:extLst>
      <p:ext uri="{BB962C8B-B14F-4D97-AF65-F5344CB8AC3E}">
        <p14:creationId xmlns:p14="http://schemas.microsoft.com/office/powerpoint/2010/main" val="22767954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a:stretch>
            <a:fillRect/>
          </a:stretch>
        </p:blipFill>
        <p:spPr>
          <a:xfrm>
            <a:off x="548638" y="600892"/>
            <a:ext cx="2730139" cy="27040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p:cNvSpPr txBox="1"/>
          <p:nvPr/>
        </p:nvSpPr>
        <p:spPr>
          <a:xfrm>
            <a:off x="3370217" y="483324"/>
            <a:ext cx="3122023" cy="923330"/>
          </a:xfrm>
          <a:prstGeom prst="rect">
            <a:avLst/>
          </a:prstGeom>
          <a:noFill/>
        </p:spPr>
        <p:txBody>
          <a:bodyPr wrap="square" rtlCol="0">
            <a:spAutoFit/>
          </a:bodyPr>
          <a:lstStyle/>
          <a:p>
            <a:r>
              <a:rPr lang="ru-RU" dirty="0" smtClean="0">
                <a:solidFill>
                  <a:schemeClr val="accent3">
                    <a:lumMod val="40000"/>
                    <a:lumOff val="60000"/>
                  </a:schemeClr>
                </a:solidFill>
              </a:rPr>
              <a:t>3</a:t>
            </a:r>
            <a:r>
              <a:rPr lang="ru-RU" sz="1600" dirty="0" smtClean="0">
                <a:solidFill>
                  <a:schemeClr val="accent3">
                    <a:lumMod val="40000"/>
                    <a:lumOff val="60000"/>
                  </a:schemeClr>
                </a:solidFill>
              </a:rPr>
              <a:t>. </a:t>
            </a:r>
            <a:r>
              <a:rPr lang="ru-RU" dirty="0">
                <a:solidFill>
                  <a:schemeClr val="accent3">
                    <a:lumMod val="40000"/>
                    <a:lumOff val="60000"/>
                  </a:schemeClr>
                </a:solidFill>
              </a:rPr>
              <a:t>Характеристика биоценозов учебной экологической тропы.</a:t>
            </a:r>
          </a:p>
        </p:txBody>
      </p:sp>
      <p:sp>
        <p:nvSpPr>
          <p:cNvPr id="13" name="TextBox 12"/>
          <p:cNvSpPr txBox="1"/>
          <p:nvPr/>
        </p:nvSpPr>
        <p:spPr>
          <a:xfrm>
            <a:off x="548638" y="600892"/>
            <a:ext cx="2730139" cy="2893100"/>
          </a:xfrm>
          <a:prstGeom prst="rect">
            <a:avLst/>
          </a:prstGeom>
          <a:noFill/>
        </p:spPr>
        <p:txBody>
          <a:bodyPr wrap="square" rtlCol="0">
            <a:spAutoFit/>
          </a:bodyPr>
          <a:lstStyle/>
          <a:p>
            <a:r>
              <a:rPr lang="ru-RU" sz="1600" b="1" dirty="0"/>
              <a:t>Биоценоз</a:t>
            </a:r>
            <a:r>
              <a:rPr lang="ru-RU" sz="1600" dirty="0"/>
              <a:t> – это совокупность всех биотических факторов, действующих на</a:t>
            </a:r>
          </a:p>
          <a:p>
            <a:r>
              <a:rPr lang="ru-RU" sz="1600" dirty="0"/>
              <a:t>определённой территории. Биоценозы имеют </a:t>
            </a:r>
            <a:r>
              <a:rPr lang="ru-RU" sz="1600" i="1" dirty="0"/>
              <a:t>видовую</a:t>
            </a:r>
            <a:r>
              <a:rPr lang="ru-RU" sz="1600" dirty="0"/>
              <a:t>, </a:t>
            </a:r>
            <a:r>
              <a:rPr lang="ru-RU" sz="1600" i="1" dirty="0"/>
              <a:t>пространственную </a:t>
            </a:r>
            <a:r>
              <a:rPr lang="ru-RU" sz="1600" dirty="0"/>
              <a:t>и</a:t>
            </a:r>
          </a:p>
          <a:p>
            <a:r>
              <a:rPr lang="ru-RU" sz="1600" i="1" dirty="0"/>
              <a:t>трофическую структуры.</a:t>
            </a:r>
          </a:p>
          <a:p>
            <a:endParaRPr lang="ru-RU" dirty="0"/>
          </a:p>
        </p:txBody>
      </p:sp>
      <p:pic>
        <p:nvPicPr>
          <p:cNvPr id="14" name="Рисунок 13"/>
          <p:cNvPicPr>
            <a:picLocks noChangeAspect="1"/>
          </p:cNvPicPr>
          <p:nvPr/>
        </p:nvPicPr>
        <p:blipFill>
          <a:blip r:embed="rId2"/>
          <a:stretch>
            <a:fillRect/>
          </a:stretch>
        </p:blipFill>
        <p:spPr>
          <a:xfrm>
            <a:off x="2240530" y="2769325"/>
            <a:ext cx="1704453" cy="17057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p:cNvSpPr txBox="1"/>
          <p:nvPr/>
        </p:nvSpPr>
        <p:spPr>
          <a:xfrm>
            <a:off x="7093131" y="483324"/>
            <a:ext cx="4702629" cy="1692771"/>
          </a:xfrm>
          <a:prstGeom prst="rect">
            <a:avLst/>
          </a:prstGeom>
          <a:noFill/>
        </p:spPr>
        <p:txBody>
          <a:bodyPr wrap="square" rtlCol="0">
            <a:spAutoFit/>
          </a:bodyPr>
          <a:lstStyle/>
          <a:p>
            <a:r>
              <a:rPr lang="ru-RU" sz="2000" dirty="0"/>
              <a:t>3.1. Пространственная структура биоценоза </a:t>
            </a:r>
            <a:r>
              <a:rPr lang="ru-RU" sz="1600" dirty="0">
                <a:solidFill>
                  <a:schemeClr val="accent3">
                    <a:lumMod val="40000"/>
                    <a:lumOff val="60000"/>
                  </a:schemeClr>
                </a:solidFill>
              </a:rPr>
              <a:t>формируется главным</a:t>
            </a:r>
          </a:p>
          <a:p>
            <a:r>
              <a:rPr lang="ru-RU" sz="1600" dirty="0">
                <a:solidFill>
                  <a:schemeClr val="accent3">
                    <a:lumMod val="40000"/>
                    <a:lumOff val="60000"/>
                  </a:schemeClr>
                </a:solidFill>
              </a:rPr>
              <a:t>образом фитоценозом, расчлененным на вертикальные сообщества –</a:t>
            </a:r>
          </a:p>
          <a:p>
            <a:r>
              <a:rPr lang="ru-RU" sz="1600" dirty="0" err="1">
                <a:solidFill>
                  <a:schemeClr val="accent3">
                    <a:lumMod val="40000"/>
                    <a:lumOff val="60000"/>
                  </a:schemeClr>
                </a:solidFill>
              </a:rPr>
              <a:t>ценоэлементы</a:t>
            </a:r>
            <a:r>
              <a:rPr lang="ru-RU" sz="1600" dirty="0">
                <a:solidFill>
                  <a:schemeClr val="accent3">
                    <a:lumMod val="40000"/>
                    <a:lumOff val="60000"/>
                  </a:schemeClr>
                </a:solidFill>
              </a:rPr>
              <a:t> или</a:t>
            </a:r>
            <a:r>
              <a:rPr lang="ru-RU" sz="1600" i="1" dirty="0">
                <a:solidFill>
                  <a:schemeClr val="accent3">
                    <a:lumMod val="40000"/>
                    <a:lumOff val="60000"/>
                  </a:schemeClr>
                </a:solidFill>
              </a:rPr>
              <a:t> </a:t>
            </a:r>
            <a:r>
              <a:rPr lang="ru-RU" sz="1600" i="1" dirty="0" smtClean="0">
                <a:solidFill>
                  <a:schemeClr val="accent3">
                    <a:lumMod val="40000"/>
                    <a:lumOff val="60000"/>
                  </a:schemeClr>
                </a:solidFill>
              </a:rPr>
              <a:t>ярусы</a:t>
            </a:r>
            <a:r>
              <a:rPr lang="en-US" sz="1600" i="1" dirty="0" smtClean="0">
                <a:solidFill>
                  <a:schemeClr val="accent3">
                    <a:lumMod val="40000"/>
                    <a:lumOff val="60000"/>
                  </a:schemeClr>
                </a:solidFill>
              </a:rPr>
              <a:t>:</a:t>
            </a:r>
          </a:p>
          <a:p>
            <a:endParaRPr lang="en-US" sz="1600" i="1" dirty="0">
              <a:solidFill>
                <a:schemeClr val="accent3">
                  <a:lumMod val="40000"/>
                  <a:lumOff val="60000"/>
                </a:schemeClr>
              </a:solidFill>
            </a:endParaRPr>
          </a:p>
        </p:txBody>
      </p:sp>
      <p:sp>
        <p:nvSpPr>
          <p:cNvPr id="16" name="TextBox 15"/>
          <p:cNvSpPr txBox="1"/>
          <p:nvPr/>
        </p:nvSpPr>
        <p:spPr>
          <a:xfrm>
            <a:off x="3605349" y="1837541"/>
            <a:ext cx="2886891" cy="338554"/>
          </a:xfrm>
          <a:prstGeom prst="rect">
            <a:avLst/>
          </a:prstGeom>
          <a:noFill/>
        </p:spPr>
        <p:txBody>
          <a:bodyPr wrap="square" rtlCol="0">
            <a:spAutoFit/>
          </a:bodyPr>
          <a:lstStyle/>
          <a:p>
            <a:pPr marL="285750" indent="-285750">
              <a:buFont typeface="Arial" panose="020B0604020202020204" pitchFamily="34" charset="0"/>
              <a:buChar char="•"/>
            </a:pPr>
            <a:r>
              <a:rPr lang="ru-RU" sz="1600" dirty="0">
                <a:solidFill>
                  <a:schemeClr val="accent3">
                    <a:lumMod val="40000"/>
                    <a:lumOff val="60000"/>
                  </a:schemeClr>
                </a:solidFill>
              </a:rPr>
              <a:t>ярус А</a:t>
            </a:r>
            <a:r>
              <a:rPr lang="ru-RU" sz="1600" dirty="0"/>
              <a:t> – древостой</a:t>
            </a:r>
          </a:p>
        </p:txBody>
      </p:sp>
      <p:sp>
        <p:nvSpPr>
          <p:cNvPr id="17" name="TextBox 16"/>
          <p:cNvSpPr txBox="1"/>
          <p:nvPr/>
        </p:nvSpPr>
        <p:spPr>
          <a:xfrm>
            <a:off x="7334324" y="2600048"/>
            <a:ext cx="2638697" cy="338554"/>
          </a:xfrm>
          <a:prstGeom prst="rect">
            <a:avLst/>
          </a:prstGeom>
          <a:noFill/>
        </p:spPr>
        <p:txBody>
          <a:bodyPr wrap="square" rtlCol="0">
            <a:spAutoFit/>
          </a:bodyPr>
          <a:lstStyle/>
          <a:p>
            <a:pPr marL="285750" indent="-285750">
              <a:buFont typeface="Arial" panose="020B0604020202020204" pitchFamily="34" charset="0"/>
              <a:buChar char="•"/>
            </a:pPr>
            <a:r>
              <a:rPr lang="ru-RU" sz="1600" dirty="0">
                <a:solidFill>
                  <a:schemeClr val="accent3">
                    <a:lumMod val="40000"/>
                    <a:lumOff val="60000"/>
                  </a:schemeClr>
                </a:solidFill>
              </a:rPr>
              <a:t>ярус В</a:t>
            </a:r>
            <a:r>
              <a:rPr lang="ru-RU" sz="1600" dirty="0"/>
              <a:t> – подлесок</a:t>
            </a:r>
          </a:p>
        </p:txBody>
      </p:sp>
      <p:sp>
        <p:nvSpPr>
          <p:cNvPr id="18" name="TextBox 17"/>
          <p:cNvSpPr txBox="1"/>
          <p:nvPr/>
        </p:nvSpPr>
        <p:spPr>
          <a:xfrm>
            <a:off x="7532015" y="5014461"/>
            <a:ext cx="2886890" cy="338554"/>
          </a:xfrm>
          <a:prstGeom prst="rect">
            <a:avLst/>
          </a:prstGeom>
          <a:noFill/>
        </p:spPr>
        <p:txBody>
          <a:bodyPr wrap="square" rtlCol="0">
            <a:spAutoFit/>
          </a:bodyPr>
          <a:lstStyle/>
          <a:p>
            <a:pPr marL="285750" indent="-285750">
              <a:buFont typeface="Arial" panose="020B0604020202020204" pitchFamily="34" charset="0"/>
              <a:buChar char="•"/>
            </a:pPr>
            <a:r>
              <a:rPr lang="ru-RU" sz="1600" dirty="0">
                <a:solidFill>
                  <a:schemeClr val="accent3">
                    <a:lumMod val="40000"/>
                    <a:lumOff val="60000"/>
                  </a:schemeClr>
                </a:solidFill>
              </a:rPr>
              <a:t>ярус С </a:t>
            </a:r>
            <a:r>
              <a:rPr lang="ru-RU" sz="1600" dirty="0"/>
              <a:t>– травяной</a:t>
            </a:r>
          </a:p>
        </p:txBody>
      </p:sp>
      <p:sp>
        <p:nvSpPr>
          <p:cNvPr id="19" name="TextBox 18"/>
          <p:cNvSpPr txBox="1"/>
          <p:nvPr/>
        </p:nvSpPr>
        <p:spPr>
          <a:xfrm>
            <a:off x="2276913" y="4908780"/>
            <a:ext cx="3997234" cy="646331"/>
          </a:xfrm>
          <a:prstGeom prst="rect">
            <a:avLst/>
          </a:prstGeom>
          <a:noFill/>
        </p:spPr>
        <p:txBody>
          <a:bodyPr wrap="square" rtlCol="0">
            <a:spAutoFit/>
          </a:bodyPr>
          <a:lstStyle/>
          <a:p>
            <a:pPr marL="285750" indent="-285750">
              <a:buFont typeface="Arial" panose="020B0604020202020204" pitchFamily="34" charset="0"/>
              <a:buChar char="•"/>
            </a:pPr>
            <a:r>
              <a:rPr lang="ru-RU" dirty="0">
                <a:solidFill>
                  <a:schemeClr val="accent3">
                    <a:lumMod val="40000"/>
                    <a:lumOff val="60000"/>
                  </a:schemeClr>
                </a:solidFill>
              </a:rPr>
              <a:t>ярус Д</a:t>
            </a:r>
            <a:r>
              <a:rPr lang="ru-RU" dirty="0"/>
              <a:t> – мохово-лишайниковый ярус</a:t>
            </a:r>
          </a:p>
        </p:txBody>
      </p:sp>
      <p:pic>
        <p:nvPicPr>
          <p:cNvPr id="20" name="Рисунок 19"/>
          <p:cNvPicPr>
            <a:picLocks noChangeAspect="1"/>
          </p:cNvPicPr>
          <p:nvPr/>
        </p:nvPicPr>
        <p:blipFill>
          <a:blip r:embed="rId3"/>
          <a:stretch>
            <a:fillRect/>
          </a:stretch>
        </p:blipFill>
        <p:spPr>
          <a:xfrm>
            <a:off x="2172050" y="1921153"/>
            <a:ext cx="2834861" cy="2717563"/>
          </a:xfrm>
          <a:prstGeom prst="rect">
            <a:avLst/>
          </a:prstGeom>
        </p:spPr>
      </p:pic>
      <p:pic>
        <p:nvPicPr>
          <p:cNvPr id="21" name="Рисунок 20"/>
          <p:cNvPicPr>
            <a:picLocks noChangeAspect="1"/>
          </p:cNvPicPr>
          <p:nvPr/>
        </p:nvPicPr>
        <p:blipFill>
          <a:blip r:embed="rId4"/>
          <a:stretch>
            <a:fillRect/>
          </a:stretch>
        </p:blipFill>
        <p:spPr>
          <a:xfrm>
            <a:off x="3977640" y="2393912"/>
            <a:ext cx="2657821" cy="2037663"/>
          </a:xfrm>
          <a:prstGeom prst="rect">
            <a:avLst/>
          </a:prstGeom>
        </p:spPr>
      </p:pic>
      <p:pic>
        <p:nvPicPr>
          <p:cNvPr id="22" name="Рисунок 21"/>
          <p:cNvPicPr>
            <a:picLocks noChangeAspect="1"/>
          </p:cNvPicPr>
          <p:nvPr/>
        </p:nvPicPr>
        <p:blipFill>
          <a:blip r:embed="rId5"/>
          <a:stretch>
            <a:fillRect/>
          </a:stretch>
        </p:blipFill>
        <p:spPr>
          <a:xfrm>
            <a:off x="7125982" y="3362555"/>
            <a:ext cx="2011023" cy="1256889"/>
          </a:xfrm>
          <a:prstGeom prst="rect">
            <a:avLst/>
          </a:prstGeom>
        </p:spPr>
      </p:pic>
      <p:pic>
        <p:nvPicPr>
          <p:cNvPr id="23" name="Рисунок 22"/>
          <p:cNvPicPr>
            <a:picLocks noChangeAspect="1"/>
          </p:cNvPicPr>
          <p:nvPr/>
        </p:nvPicPr>
        <p:blipFill>
          <a:blip r:embed="rId6"/>
          <a:stretch>
            <a:fillRect/>
          </a:stretch>
        </p:blipFill>
        <p:spPr>
          <a:xfrm>
            <a:off x="8945947" y="2912229"/>
            <a:ext cx="2255520" cy="1585912"/>
          </a:xfrm>
          <a:prstGeom prst="rect">
            <a:avLst/>
          </a:prstGeom>
        </p:spPr>
      </p:pic>
      <p:pic>
        <p:nvPicPr>
          <p:cNvPr id="24" name="Рисунок 23"/>
          <p:cNvPicPr>
            <a:picLocks noChangeAspect="1"/>
          </p:cNvPicPr>
          <p:nvPr/>
        </p:nvPicPr>
        <p:blipFill>
          <a:blip r:embed="rId7"/>
          <a:stretch>
            <a:fillRect/>
          </a:stretch>
        </p:blipFill>
        <p:spPr>
          <a:xfrm>
            <a:off x="5663674" y="4592717"/>
            <a:ext cx="3282273" cy="1924788"/>
          </a:xfrm>
          <a:prstGeom prst="rect">
            <a:avLst/>
          </a:prstGeom>
        </p:spPr>
      </p:pic>
      <p:pic>
        <p:nvPicPr>
          <p:cNvPr id="26" name="Рисунок 25"/>
          <p:cNvPicPr>
            <a:picLocks noChangeAspect="1"/>
          </p:cNvPicPr>
          <p:nvPr/>
        </p:nvPicPr>
        <p:blipFill rotWithShape="1">
          <a:blip r:embed="rId8"/>
          <a:srcRect l="13043" t="1" b="1104"/>
          <a:stretch/>
        </p:blipFill>
        <p:spPr>
          <a:xfrm>
            <a:off x="510561" y="4319818"/>
            <a:ext cx="1854926" cy="2066394"/>
          </a:xfrm>
          <a:prstGeom prst="rect">
            <a:avLst/>
          </a:prstGeom>
        </p:spPr>
      </p:pic>
    </p:spTree>
    <p:extLst>
      <p:ext uri="{BB962C8B-B14F-4D97-AF65-F5344CB8AC3E}">
        <p14:creationId xmlns:p14="http://schemas.microsoft.com/office/powerpoint/2010/main" val="16968926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96400" y="293883"/>
            <a:ext cx="2430780" cy="1645920"/>
          </a:xfrm>
        </p:spPr>
        <p:txBody>
          <a:bodyPr>
            <a:normAutofit/>
          </a:bodyPr>
          <a:lstStyle/>
          <a:p>
            <a:r>
              <a:rPr lang="ru-RU" sz="1800" i="1" dirty="0" smtClean="0"/>
              <a:t>Виды доминантные </a:t>
            </a:r>
            <a:r>
              <a:rPr lang="ru-RU" sz="1800" dirty="0" smtClean="0"/>
              <a:t>– с </a:t>
            </a:r>
            <a:r>
              <a:rPr lang="ru-RU" sz="2000" dirty="0" smtClean="0"/>
              <a:t>наибольшей численностью популяций.</a:t>
            </a:r>
            <a:endParaRPr lang="ru-RU" sz="2000"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2620659470"/>
              </p:ext>
            </p:extLst>
          </p:nvPr>
        </p:nvGraphicFramePr>
        <p:xfrm>
          <a:off x="712198" y="1018903"/>
          <a:ext cx="7562850" cy="5271043"/>
        </p:xfrm>
        <a:graphic>
          <a:graphicData uri="http://schemas.openxmlformats.org/drawingml/2006/table">
            <a:tbl>
              <a:tblPr firstRow="1" bandRow="1">
                <a:tableStyleId>{5C22544A-7EE6-4342-B048-85BDC9FD1C3A}</a:tableStyleId>
              </a:tblPr>
              <a:tblGrid>
                <a:gridCol w="3781425">
                  <a:extLst>
                    <a:ext uri="{9D8B030D-6E8A-4147-A177-3AD203B41FA5}">
                      <a16:colId xmlns:a16="http://schemas.microsoft.com/office/drawing/2014/main" val="962703975"/>
                    </a:ext>
                  </a:extLst>
                </a:gridCol>
                <a:gridCol w="3781425">
                  <a:extLst>
                    <a:ext uri="{9D8B030D-6E8A-4147-A177-3AD203B41FA5}">
                      <a16:colId xmlns:a16="http://schemas.microsoft.com/office/drawing/2014/main" val="3524683313"/>
                    </a:ext>
                  </a:extLst>
                </a:gridCol>
              </a:tblGrid>
              <a:tr h="501393">
                <a:tc>
                  <a:txBody>
                    <a:bodyPr/>
                    <a:lstStyle/>
                    <a:p>
                      <a:r>
                        <a:rPr lang="ru-RU" sz="1600" b="0" i="0" kern="1200" dirty="0" smtClean="0">
                          <a:solidFill>
                            <a:schemeClr val="lt1"/>
                          </a:solidFill>
                          <a:effectLst/>
                          <a:latin typeface="+mn-lt"/>
                          <a:ea typeface="+mn-ea"/>
                          <a:cs typeface="+mn-cs"/>
                        </a:rPr>
                        <a:t>Название яруса</a:t>
                      </a:r>
                      <a:endParaRPr lang="ru-RU" sz="1400" dirty="0"/>
                    </a:p>
                  </a:txBody>
                  <a:tcPr/>
                </a:tc>
                <a:tc>
                  <a:txBody>
                    <a:bodyPr/>
                    <a:lstStyle/>
                    <a:p>
                      <a:r>
                        <a:rPr lang="ru-RU" sz="1600" b="0" i="0" kern="1200" dirty="0" smtClean="0">
                          <a:solidFill>
                            <a:schemeClr val="lt1"/>
                          </a:solidFill>
                          <a:effectLst/>
                          <a:latin typeface="+mn-lt"/>
                          <a:ea typeface="+mn-ea"/>
                          <a:cs typeface="+mn-cs"/>
                        </a:rPr>
                        <a:t>Растения яруса</a:t>
                      </a:r>
                      <a:endParaRPr lang="ru-RU" sz="1400" dirty="0"/>
                    </a:p>
                  </a:txBody>
                  <a:tcPr/>
                </a:tc>
                <a:extLst>
                  <a:ext uri="{0D108BD9-81ED-4DB2-BD59-A6C34878D82A}">
                    <a16:rowId xmlns:a16="http://schemas.microsoft.com/office/drawing/2014/main" val="765371579"/>
                  </a:ext>
                </a:extLst>
              </a:tr>
              <a:tr h="668636">
                <a:tc>
                  <a:txBody>
                    <a:bodyPr/>
                    <a:lstStyle/>
                    <a:p>
                      <a:r>
                        <a:rPr lang="ru-RU" sz="1400" b="0" i="0" kern="1200" dirty="0" smtClean="0">
                          <a:solidFill>
                            <a:schemeClr val="dk1"/>
                          </a:solidFill>
                          <a:effectLst/>
                          <a:latin typeface="+mn-lt"/>
                          <a:ea typeface="+mn-ea"/>
                          <a:cs typeface="+mn-cs"/>
                        </a:rPr>
                        <a:t>Древостой: большие деревья</a:t>
                      </a:r>
                    </a:p>
                    <a:p>
                      <a:r>
                        <a:rPr lang="ru-RU" sz="1400" b="0" i="0" kern="1200" dirty="0" smtClean="0">
                          <a:solidFill>
                            <a:schemeClr val="dk1"/>
                          </a:solidFill>
                          <a:effectLst/>
                          <a:latin typeface="+mn-lt"/>
                          <a:ea typeface="+mn-ea"/>
                          <a:cs typeface="+mn-cs"/>
                        </a:rPr>
                        <a:t>невысокие деревья</a:t>
                      </a:r>
                    </a:p>
                    <a:p>
                      <a:endParaRPr lang="ru-RU" sz="1200" dirty="0"/>
                    </a:p>
                  </a:txBody>
                  <a:tcPr/>
                </a:tc>
                <a:tc>
                  <a:txBody>
                    <a:bodyPr/>
                    <a:lstStyle/>
                    <a:p>
                      <a:r>
                        <a:rPr lang="ru-RU" sz="1400" b="0" i="0" kern="1200" dirty="0" smtClean="0">
                          <a:solidFill>
                            <a:schemeClr val="dk1"/>
                          </a:solidFill>
                          <a:effectLst/>
                          <a:latin typeface="+mn-lt"/>
                          <a:ea typeface="+mn-ea"/>
                          <a:cs typeface="+mn-cs"/>
                        </a:rPr>
                        <a:t>Дуб, береза, ель, сосна</a:t>
                      </a:r>
                    </a:p>
                    <a:p>
                      <a:r>
                        <a:rPr lang="ru-RU" sz="1400" b="0" i="0" kern="1200" dirty="0" smtClean="0">
                          <a:solidFill>
                            <a:schemeClr val="dk1"/>
                          </a:solidFill>
                          <a:effectLst/>
                          <a:latin typeface="+mn-lt"/>
                          <a:ea typeface="+mn-ea"/>
                          <a:cs typeface="+mn-cs"/>
                        </a:rPr>
                        <a:t>Рябина, ольха, вяз</a:t>
                      </a:r>
                    </a:p>
                    <a:p>
                      <a:endParaRPr lang="ru-RU" sz="1200" dirty="0"/>
                    </a:p>
                  </a:txBody>
                  <a:tcPr/>
                </a:tc>
                <a:extLst>
                  <a:ext uri="{0D108BD9-81ED-4DB2-BD59-A6C34878D82A}">
                    <a16:rowId xmlns:a16="http://schemas.microsoft.com/office/drawing/2014/main" val="3330878013"/>
                  </a:ext>
                </a:extLst>
              </a:tr>
              <a:tr h="719510">
                <a:tc>
                  <a:txBody>
                    <a:bodyPr/>
                    <a:lstStyle/>
                    <a:p>
                      <a:r>
                        <a:rPr lang="ru-RU" sz="1500" b="0" i="0" kern="1200" dirty="0" smtClean="0">
                          <a:solidFill>
                            <a:schemeClr val="dk1"/>
                          </a:solidFill>
                          <a:effectLst/>
                          <a:latin typeface="+mn-lt"/>
                          <a:ea typeface="+mn-ea"/>
                          <a:cs typeface="+mn-cs"/>
                        </a:rPr>
                        <a:t>Подлесок - кустарники</a:t>
                      </a:r>
                      <a:endParaRPr lang="ru-RU" sz="1500" dirty="0"/>
                    </a:p>
                  </a:txBody>
                  <a:tcPr/>
                </a:tc>
                <a:tc>
                  <a:txBody>
                    <a:bodyPr/>
                    <a:lstStyle/>
                    <a:p>
                      <a:r>
                        <a:rPr lang="ru-RU" sz="1450" b="0" i="0" kern="1200" dirty="0" smtClean="0">
                          <a:solidFill>
                            <a:schemeClr val="dk1"/>
                          </a:solidFill>
                          <a:effectLst/>
                          <a:latin typeface="+mn-lt"/>
                          <a:ea typeface="+mn-ea"/>
                          <a:cs typeface="+mn-cs"/>
                        </a:rPr>
                        <a:t>Лещина, бересклет бородавчатый,</a:t>
                      </a:r>
                    </a:p>
                    <a:p>
                      <a:r>
                        <a:rPr lang="ru-RU" sz="1450" b="0" i="0" kern="1200" dirty="0" smtClean="0">
                          <a:solidFill>
                            <a:schemeClr val="dk1"/>
                          </a:solidFill>
                          <a:effectLst/>
                          <a:latin typeface="+mn-lt"/>
                          <a:ea typeface="+mn-ea"/>
                          <a:cs typeface="+mn-cs"/>
                        </a:rPr>
                        <a:t>волчеягодник обыкновенный</a:t>
                      </a:r>
                    </a:p>
                    <a:p>
                      <a:endParaRPr lang="ru-RU" sz="1450" dirty="0"/>
                    </a:p>
                  </a:txBody>
                  <a:tcPr/>
                </a:tc>
                <a:extLst>
                  <a:ext uri="{0D108BD9-81ED-4DB2-BD59-A6C34878D82A}">
                    <a16:rowId xmlns:a16="http://schemas.microsoft.com/office/drawing/2014/main" val="899437168"/>
                  </a:ext>
                </a:extLst>
              </a:tr>
              <a:tr h="2703614">
                <a:tc>
                  <a:txBody>
                    <a:bodyPr/>
                    <a:lstStyle/>
                    <a:p>
                      <a:r>
                        <a:rPr lang="ru-RU" sz="1500" b="0" i="0" kern="1200" dirty="0" smtClean="0">
                          <a:solidFill>
                            <a:schemeClr val="dk1"/>
                          </a:solidFill>
                          <a:effectLst/>
                          <a:latin typeface="+mn-lt"/>
                          <a:ea typeface="+mn-ea"/>
                          <a:cs typeface="+mn-cs"/>
                        </a:rPr>
                        <a:t>Травяной - травы</a:t>
                      </a:r>
                      <a:endParaRPr lang="ru-RU" sz="1500" dirty="0"/>
                    </a:p>
                  </a:txBody>
                  <a:tcPr/>
                </a:tc>
                <a:tc>
                  <a:txBody>
                    <a:bodyPr/>
                    <a:lstStyle/>
                    <a:p>
                      <a:r>
                        <a:rPr lang="ru-RU" sz="1400" b="0" i="0" kern="1200" dirty="0" smtClean="0">
                          <a:solidFill>
                            <a:schemeClr val="dk1"/>
                          </a:solidFill>
                          <a:effectLst/>
                          <a:latin typeface="+mn-lt"/>
                          <a:ea typeface="+mn-ea"/>
                          <a:cs typeface="+mn-cs"/>
                        </a:rPr>
                        <a:t>Звездчатка дубравная, лютик золотистый,</a:t>
                      </a:r>
                    </a:p>
                    <a:p>
                      <a:r>
                        <a:rPr lang="ru-RU" sz="1400" b="0" i="0" kern="1200" dirty="0" smtClean="0">
                          <a:solidFill>
                            <a:schemeClr val="dk1"/>
                          </a:solidFill>
                          <a:effectLst/>
                          <a:latin typeface="+mn-lt"/>
                          <a:ea typeface="+mn-ea"/>
                          <a:cs typeface="+mn-cs"/>
                        </a:rPr>
                        <a:t>герань лесная,</a:t>
                      </a:r>
                    </a:p>
                    <a:p>
                      <a:r>
                        <a:rPr lang="ru-RU" sz="1400" b="0" i="0" kern="1200" dirty="0" smtClean="0">
                          <a:solidFill>
                            <a:schemeClr val="dk1"/>
                          </a:solidFill>
                          <a:effectLst/>
                          <a:latin typeface="+mn-lt"/>
                          <a:ea typeface="+mn-ea"/>
                          <a:cs typeface="+mn-cs"/>
                        </a:rPr>
                        <a:t>пижма обыкновенная, василёк шероховатый,</a:t>
                      </a:r>
                    </a:p>
                    <a:p>
                      <a:r>
                        <a:rPr lang="ru-RU" sz="1400" b="0" i="0" kern="1200" dirty="0" smtClean="0">
                          <a:solidFill>
                            <a:schemeClr val="dk1"/>
                          </a:solidFill>
                          <a:effectLst/>
                          <a:latin typeface="+mn-lt"/>
                          <a:ea typeface="+mn-ea"/>
                          <a:cs typeface="+mn-cs"/>
                        </a:rPr>
                        <a:t>душица обыкновенная, зверобой, марьянник</a:t>
                      </a:r>
                    </a:p>
                    <a:p>
                      <a:r>
                        <a:rPr lang="ru-RU" sz="1400" b="0" i="0" kern="1200" dirty="0" smtClean="0">
                          <a:solidFill>
                            <a:schemeClr val="dk1"/>
                          </a:solidFill>
                          <a:effectLst/>
                          <a:latin typeface="+mn-lt"/>
                          <a:ea typeface="+mn-ea"/>
                          <a:cs typeface="+mn-cs"/>
                        </a:rPr>
                        <a:t>дубравный, колокольчик лесной, чертополох</a:t>
                      </a:r>
                    </a:p>
                    <a:p>
                      <a:r>
                        <a:rPr lang="ru-RU" sz="1400" b="0" i="0" kern="1200" dirty="0" smtClean="0">
                          <a:solidFill>
                            <a:schemeClr val="dk1"/>
                          </a:solidFill>
                          <a:effectLst/>
                          <a:latin typeface="+mn-lt"/>
                          <a:ea typeface="+mn-ea"/>
                          <a:cs typeface="+mn-cs"/>
                        </a:rPr>
                        <a:t>поникший, хвощ, крапива двудомная,</a:t>
                      </a:r>
                    </a:p>
                    <a:p>
                      <a:r>
                        <a:rPr lang="ru-RU" sz="1400" b="0" i="0" kern="1200" dirty="0" smtClean="0">
                          <a:solidFill>
                            <a:schemeClr val="dk1"/>
                          </a:solidFill>
                          <a:effectLst/>
                          <a:latin typeface="+mn-lt"/>
                          <a:ea typeface="+mn-ea"/>
                          <a:cs typeface="+mn-cs"/>
                        </a:rPr>
                        <a:t>ландыш майский, папоротник орляк,</a:t>
                      </a:r>
                    </a:p>
                    <a:p>
                      <a:r>
                        <a:rPr lang="ru-RU" sz="1400" b="0" i="0" kern="1200" dirty="0" err="1" smtClean="0">
                          <a:solidFill>
                            <a:schemeClr val="dk1"/>
                          </a:solidFill>
                          <a:effectLst/>
                          <a:latin typeface="+mn-lt"/>
                          <a:ea typeface="+mn-ea"/>
                          <a:cs typeface="+mn-cs"/>
                        </a:rPr>
                        <a:t>страусник</a:t>
                      </a:r>
                      <a:r>
                        <a:rPr lang="ru-RU" sz="1400" b="0" i="0" kern="1200" dirty="0" smtClean="0">
                          <a:solidFill>
                            <a:schemeClr val="dk1"/>
                          </a:solidFill>
                          <a:effectLst/>
                          <a:latin typeface="+mn-lt"/>
                          <a:ea typeface="+mn-ea"/>
                          <a:cs typeface="+mn-cs"/>
                        </a:rPr>
                        <a:t> обыкновенный и др.</a:t>
                      </a:r>
                    </a:p>
                    <a:p>
                      <a:endParaRPr lang="ru-RU" sz="1200" dirty="0"/>
                    </a:p>
                  </a:txBody>
                  <a:tcPr/>
                </a:tc>
                <a:extLst>
                  <a:ext uri="{0D108BD9-81ED-4DB2-BD59-A6C34878D82A}">
                    <a16:rowId xmlns:a16="http://schemas.microsoft.com/office/drawing/2014/main" val="2279008295"/>
                  </a:ext>
                </a:extLst>
              </a:tr>
              <a:tr h="479590">
                <a:tc>
                  <a:txBody>
                    <a:bodyPr/>
                    <a:lstStyle/>
                    <a:p>
                      <a:r>
                        <a:rPr lang="ru-RU" sz="1500" b="0" i="0" kern="1200" dirty="0" smtClean="0">
                          <a:solidFill>
                            <a:schemeClr val="dk1"/>
                          </a:solidFill>
                          <a:effectLst/>
                          <a:latin typeface="+mn-lt"/>
                          <a:ea typeface="+mn-ea"/>
                          <a:cs typeface="+mn-cs"/>
                        </a:rPr>
                        <a:t>Мохово-лишайниковый</a:t>
                      </a:r>
                      <a:endParaRPr lang="ru-RU" sz="1500" dirty="0"/>
                    </a:p>
                  </a:txBody>
                  <a:tcPr/>
                </a:tc>
                <a:tc>
                  <a:txBody>
                    <a:bodyPr/>
                    <a:lstStyle/>
                    <a:p>
                      <a:r>
                        <a:rPr lang="ru-RU" sz="1500" b="0" i="0" kern="1200" dirty="0" smtClean="0">
                          <a:solidFill>
                            <a:schemeClr val="dk1"/>
                          </a:solidFill>
                          <a:effectLst/>
                          <a:latin typeface="+mn-lt"/>
                          <a:ea typeface="+mn-ea"/>
                          <a:cs typeface="+mn-cs"/>
                        </a:rPr>
                        <a:t>Мхи, лишайники</a:t>
                      </a:r>
                      <a:endParaRPr lang="ru-RU" sz="1500" dirty="0"/>
                    </a:p>
                  </a:txBody>
                  <a:tcPr/>
                </a:tc>
                <a:extLst>
                  <a:ext uri="{0D108BD9-81ED-4DB2-BD59-A6C34878D82A}">
                    <a16:rowId xmlns:a16="http://schemas.microsoft.com/office/drawing/2014/main" val="1806722682"/>
                  </a:ext>
                </a:extLst>
              </a:tr>
            </a:tbl>
          </a:graphicData>
        </a:graphic>
      </p:graphicFrame>
      <p:sp>
        <p:nvSpPr>
          <p:cNvPr id="4" name="Текст 3"/>
          <p:cNvSpPr>
            <a:spLocks noGrp="1"/>
          </p:cNvSpPr>
          <p:nvPr>
            <p:ph type="body" sz="half" idx="2"/>
          </p:nvPr>
        </p:nvSpPr>
        <p:spPr>
          <a:xfrm>
            <a:off x="9296400" y="2364377"/>
            <a:ext cx="2430780" cy="3505200"/>
          </a:xfrm>
        </p:spPr>
        <p:txBody>
          <a:bodyPr>
            <a:normAutofit/>
          </a:bodyPr>
          <a:lstStyle/>
          <a:p>
            <a:r>
              <a:rPr lang="ru-RU" sz="1800" i="1" dirty="0" err="1" smtClean="0"/>
              <a:t>Эдификаторы</a:t>
            </a:r>
            <a:r>
              <a:rPr lang="ru-RU" sz="1800" i="1" dirty="0"/>
              <a:t> </a:t>
            </a:r>
            <a:r>
              <a:rPr lang="ru-RU" sz="1800" dirty="0" smtClean="0"/>
              <a:t>– их участие наиболее </a:t>
            </a:r>
            <a:r>
              <a:rPr lang="ru-RU" sz="1800" dirty="0"/>
              <a:t>важно для </a:t>
            </a:r>
            <a:r>
              <a:rPr lang="ru-RU" sz="1800" dirty="0" smtClean="0"/>
              <a:t>сообщества.</a:t>
            </a:r>
            <a:endParaRPr lang="ru-RU" sz="1800" dirty="0"/>
          </a:p>
        </p:txBody>
      </p:sp>
      <p:sp>
        <p:nvSpPr>
          <p:cNvPr id="6" name="TextBox 5"/>
          <p:cNvSpPr txBox="1"/>
          <p:nvPr/>
        </p:nvSpPr>
        <p:spPr>
          <a:xfrm>
            <a:off x="2299062" y="522515"/>
            <a:ext cx="5172891" cy="369332"/>
          </a:xfrm>
          <a:prstGeom prst="rect">
            <a:avLst/>
          </a:prstGeom>
          <a:noFill/>
        </p:spPr>
        <p:txBody>
          <a:bodyPr wrap="square" rtlCol="0">
            <a:spAutoFit/>
          </a:bodyPr>
          <a:lstStyle/>
          <a:p>
            <a:r>
              <a:rPr lang="ru-RU" dirty="0"/>
              <a:t>3.2. </a:t>
            </a:r>
            <a:r>
              <a:rPr lang="ru-RU" dirty="0" smtClean="0"/>
              <a:t>Видовая структура </a:t>
            </a:r>
            <a:r>
              <a:rPr lang="ru-RU" dirty="0"/>
              <a:t>биоценоза</a:t>
            </a: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1909" y="3654424"/>
            <a:ext cx="3479762" cy="3085389"/>
          </a:xfrm>
          <a:prstGeom prst="rect">
            <a:avLst/>
          </a:prstGeom>
        </p:spPr>
      </p:pic>
    </p:spTree>
    <p:extLst>
      <p:ext uri="{BB962C8B-B14F-4D97-AF65-F5344CB8AC3E}">
        <p14:creationId xmlns:p14="http://schemas.microsoft.com/office/powerpoint/2010/main" val="31555012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p:cNvPicPr>
            <a:picLocks noChangeAspect="1"/>
          </p:cNvPicPr>
          <p:nvPr/>
        </p:nvPicPr>
        <p:blipFill rotWithShape="1">
          <a:blip r:embed="rId2"/>
          <a:srcRect l="-1463" t="3497" r="1463" b="20326"/>
          <a:stretch/>
        </p:blipFill>
        <p:spPr>
          <a:xfrm>
            <a:off x="8246910" y="2454005"/>
            <a:ext cx="3572566" cy="3627035"/>
          </a:xfrm>
          <a:prstGeom prst="rect">
            <a:avLst/>
          </a:prstGeom>
        </p:spPr>
      </p:pic>
      <p:sp>
        <p:nvSpPr>
          <p:cNvPr id="3" name="TextBox 2"/>
          <p:cNvSpPr txBox="1"/>
          <p:nvPr/>
        </p:nvSpPr>
        <p:spPr>
          <a:xfrm>
            <a:off x="509451" y="509450"/>
            <a:ext cx="4323806" cy="769441"/>
          </a:xfrm>
          <a:prstGeom prst="rect">
            <a:avLst/>
          </a:prstGeom>
          <a:noFill/>
        </p:spPr>
        <p:txBody>
          <a:bodyPr wrap="square" rtlCol="0">
            <a:spAutoFit/>
          </a:bodyPr>
          <a:lstStyle/>
          <a:p>
            <a:r>
              <a:rPr lang="ru-RU" sz="2200" dirty="0" smtClean="0"/>
              <a:t>4. Путеводитель </a:t>
            </a:r>
            <a:r>
              <a:rPr lang="ru-RU" sz="2200" dirty="0"/>
              <a:t>учебной экологической тропы.</a:t>
            </a:r>
          </a:p>
        </p:txBody>
      </p:sp>
      <p:pic>
        <p:nvPicPr>
          <p:cNvPr id="4" name="Рисунок 3"/>
          <p:cNvPicPr>
            <a:picLocks noChangeAspect="1"/>
          </p:cNvPicPr>
          <p:nvPr/>
        </p:nvPicPr>
        <p:blipFill>
          <a:blip r:embed="rId3"/>
          <a:stretch>
            <a:fillRect/>
          </a:stretch>
        </p:blipFill>
        <p:spPr>
          <a:xfrm>
            <a:off x="509451" y="1836952"/>
            <a:ext cx="4962574" cy="2792210"/>
          </a:xfrm>
          <a:prstGeom prst="rect">
            <a:avLst/>
          </a:prstGeom>
        </p:spPr>
      </p:pic>
      <p:sp>
        <p:nvSpPr>
          <p:cNvPr id="5" name="TextBox 4"/>
          <p:cNvSpPr txBox="1"/>
          <p:nvPr/>
        </p:nvSpPr>
        <p:spPr>
          <a:xfrm>
            <a:off x="1475446" y="1467620"/>
            <a:ext cx="5069045" cy="369332"/>
          </a:xfrm>
          <a:prstGeom prst="rect">
            <a:avLst/>
          </a:prstGeom>
          <a:noFill/>
        </p:spPr>
        <p:txBody>
          <a:bodyPr wrap="square" rtlCol="0">
            <a:spAutoFit/>
          </a:bodyPr>
          <a:lstStyle/>
          <a:p>
            <a:r>
              <a:rPr lang="ru-RU" dirty="0">
                <a:solidFill>
                  <a:schemeClr val="accent2">
                    <a:lumMod val="40000"/>
                    <a:lumOff val="60000"/>
                  </a:schemeClr>
                </a:solidFill>
              </a:rPr>
              <a:t>Остановка №1 «Берёзовая роща».</a:t>
            </a:r>
          </a:p>
        </p:txBody>
      </p:sp>
      <p:pic>
        <p:nvPicPr>
          <p:cNvPr id="6" name="Рисунок 5"/>
          <p:cNvPicPr>
            <a:picLocks noChangeAspect="1"/>
          </p:cNvPicPr>
          <p:nvPr/>
        </p:nvPicPr>
        <p:blipFill>
          <a:blip r:embed="rId4"/>
          <a:stretch>
            <a:fillRect/>
          </a:stretch>
        </p:blipFill>
        <p:spPr>
          <a:xfrm>
            <a:off x="3814788" y="3735977"/>
            <a:ext cx="2182332" cy="17634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3814787" y="3831315"/>
            <a:ext cx="2285567" cy="1815882"/>
          </a:xfrm>
          <a:prstGeom prst="rect">
            <a:avLst/>
          </a:prstGeom>
          <a:noFill/>
        </p:spPr>
        <p:txBody>
          <a:bodyPr wrap="square" rtlCol="0">
            <a:spAutoFit/>
          </a:bodyPr>
          <a:lstStyle/>
          <a:p>
            <a:r>
              <a:rPr lang="ru-RU" sz="1600" dirty="0"/>
              <a:t>Берёзовый лес улучшает структуру почвы, в некоторых случаях</a:t>
            </a:r>
          </a:p>
          <a:p>
            <a:r>
              <a:rPr lang="ru-RU" sz="1600" dirty="0"/>
              <a:t>предотвращают заболачивание.</a:t>
            </a:r>
          </a:p>
          <a:p>
            <a:endParaRPr lang="ru-RU" sz="1600" dirty="0"/>
          </a:p>
        </p:txBody>
      </p:sp>
      <p:sp>
        <p:nvSpPr>
          <p:cNvPr id="8" name="TextBox 7"/>
          <p:cNvSpPr txBox="1"/>
          <p:nvPr/>
        </p:nvSpPr>
        <p:spPr>
          <a:xfrm>
            <a:off x="9486537" y="1351124"/>
            <a:ext cx="2307199" cy="923330"/>
          </a:xfrm>
          <a:prstGeom prst="rect">
            <a:avLst/>
          </a:prstGeom>
          <a:noFill/>
        </p:spPr>
        <p:txBody>
          <a:bodyPr wrap="square" rtlCol="0">
            <a:spAutoFit/>
          </a:bodyPr>
          <a:lstStyle/>
          <a:p>
            <a:pPr algn="r"/>
            <a:r>
              <a:rPr lang="ru-RU" dirty="0">
                <a:solidFill>
                  <a:schemeClr val="accent2">
                    <a:lumMod val="40000"/>
                    <a:lumOff val="60000"/>
                  </a:schemeClr>
                </a:solidFill>
              </a:rPr>
              <a:t>Остановка №2 «Ельник или еловый лес».</a:t>
            </a:r>
          </a:p>
        </p:txBody>
      </p:sp>
      <p:pic>
        <p:nvPicPr>
          <p:cNvPr id="12" name="Рисунок 11"/>
          <p:cNvPicPr>
            <a:picLocks noChangeAspect="1"/>
          </p:cNvPicPr>
          <p:nvPr/>
        </p:nvPicPr>
        <p:blipFill>
          <a:blip r:embed="rId4"/>
          <a:stretch>
            <a:fillRect/>
          </a:stretch>
        </p:blipFill>
        <p:spPr>
          <a:xfrm>
            <a:off x="6316475" y="1578653"/>
            <a:ext cx="3170062" cy="16544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TextBox 12"/>
          <p:cNvSpPr txBox="1"/>
          <p:nvPr/>
        </p:nvSpPr>
        <p:spPr>
          <a:xfrm>
            <a:off x="6394195" y="1652286"/>
            <a:ext cx="3378924" cy="1754326"/>
          </a:xfrm>
          <a:prstGeom prst="rect">
            <a:avLst/>
          </a:prstGeom>
          <a:noFill/>
        </p:spPr>
        <p:txBody>
          <a:bodyPr wrap="square" rtlCol="0">
            <a:spAutoFit/>
          </a:bodyPr>
          <a:lstStyle/>
          <a:p>
            <a:r>
              <a:rPr lang="ru-RU" dirty="0"/>
              <a:t>Еловые леса выполняют почвозащитную,</a:t>
            </a:r>
          </a:p>
          <a:p>
            <a:r>
              <a:rPr lang="ru-RU" dirty="0" err="1"/>
              <a:t>водоохранную</a:t>
            </a:r>
            <a:r>
              <a:rPr lang="ru-RU" dirty="0"/>
              <a:t>, оздоровительную и эстетическую функции.</a:t>
            </a:r>
          </a:p>
          <a:p>
            <a:endParaRPr lang="ru-RU" dirty="0"/>
          </a:p>
        </p:txBody>
      </p:sp>
      <p:pic>
        <p:nvPicPr>
          <p:cNvPr id="15" name="Рисунок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976849">
            <a:off x="2856200" y="4675571"/>
            <a:ext cx="1391862" cy="1391862"/>
          </a:xfrm>
          <a:prstGeom prst="rect">
            <a:avLst/>
          </a:prstGeom>
        </p:spPr>
      </p:pic>
      <p:pic>
        <p:nvPicPr>
          <p:cNvPr id="16" name="Рисунок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7132" y="686880"/>
            <a:ext cx="1488078" cy="1488078"/>
          </a:xfrm>
          <a:prstGeom prst="rect">
            <a:avLst/>
          </a:prstGeom>
        </p:spPr>
      </p:pic>
      <p:pic>
        <p:nvPicPr>
          <p:cNvPr id="17" name="Рисунок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8548" y="3955111"/>
            <a:ext cx="2544616" cy="2544616"/>
          </a:xfrm>
          <a:prstGeom prst="rect">
            <a:avLst/>
          </a:prstGeom>
        </p:spPr>
      </p:pic>
    </p:spTree>
    <p:extLst>
      <p:ext uri="{BB962C8B-B14F-4D97-AF65-F5344CB8AC3E}">
        <p14:creationId xmlns:p14="http://schemas.microsoft.com/office/powerpoint/2010/main" val="4023731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27908" y="561704"/>
            <a:ext cx="2991395" cy="369332"/>
          </a:xfrm>
          <a:prstGeom prst="rect">
            <a:avLst/>
          </a:prstGeom>
          <a:noFill/>
        </p:spPr>
        <p:txBody>
          <a:bodyPr wrap="square" rtlCol="0">
            <a:spAutoFit/>
          </a:bodyPr>
          <a:lstStyle/>
          <a:p>
            <a:r>
              <a:rPr lang="ru-RU" dirty="0">
                <a:solidFill>
                  <a:schemeClr val="accent2">
                    <a:lumMod val="40000"/>
                    <a:lumOff val="60000"/>
                  </a:schemeClr>
                </a:solidFill>
              </a:rPr>
              <a:t>Остановка №3 «Пруд».</a:t>
            </a:r>
          </a:p>
        </p:txBody>
      </p:sp>
      <p:pic>
        <p:nvPicPr>
          <p:cNvPr id="3" name="Рисунок 2"/>
          <p:cNvPicPr>
            <a:picLocks noChangeAspect="1"/>
          </p:cNvPicPr>
          <p:nvPr/>
        </p:nvPicPr>
        <p:blipFill rotWithShape="1">
          <a:blip r:embed="rId2"/>
          <a:srcRect t="4332" b="6525"/>
          <a:stretch/>
        </p:blipFill>
        <p:spPr>
          <a:xfrm>
            <a:off x="647428" y="931036"/>
            <a:ext cx="3228167" cy="3836907"/>
          </a:xfrm>
          <a:prstGeom prst="rect">
            <a:avLst/>
          </a:prstGeom>
        </p:spPr>
      </p:pic>
      <p:sp>
        <p:nvSpPr>
          <p:cNvPr id="5" name="TextBox 4"/>
          <p:cNvSpPr txBox="1"/>
          <p:nvPr/>
        </p:nvSpPr>
        <p:spPr>
          <a:xfrm>
            <a:off x="8987246" y="522517"/>
            <a:ext cx="2756263" cy="646331"/>
          </a:xfrm>
          <a:prstGeom prst="rect">
            <a:avLst/>
          </a:prstGeom>
          <a:noFill/>
        </p:spPr>
        <p:txBody>
          <a:bodyPr wrap="square" rtlCol="0">
            <a:spAutoFit/>
          </a:bodyPr>
          <a:lstStyle/>
          <a:p>
            <a:r>
              <a:rPr lang="ru-RU" dirty="0">
                <a:solidFill>
                  <a:schemeClr val="accent2">
                    <a:lumMod val="40000"/>
                    <a:lumOff val="60000"/>
                  </a:schemeClr>
                </a:solidFill>
              </a:rPr>
              <a:t>Остановка №4 «Никитский овраг»</a:t>
            </a:r>
          </a:p>
        </p:txBody>
      </p:sp>
      <p:pic>
        <p:nvPicPr>
          <p:cNvPr id="6" name="Рисунок 5"/>
          <p:cNvPicPr>
            <a:picLocks noChangeAspect="1"/>
          </p:cNvPicPr>
          <p:nvPr/>
        </p:nvPicPr>
        <p:blipFill>
          <a:blip r:embed="rId3"/>
          <a:stretch>
            <a:fillRect/>
          </a:stretch>
        </p:blipFill>
        <p:spPr>
          <a:xfrm>
            <a:off x="7000602" y="1168848"/>
            <a:ext cx="4642757" cy="3482068"/>
          </a:xfrm>
          <a:prstGeom prst="rect">
            <a:avLst/>
          </a:prstGeom>
        </p:spPr>
      </p:pic>
      <p:sp>
        <p:nvSpPr>
          <p:cNvPr id="7" name="TextBox 6"/>
          <p:cNvSpPr txBox="1"/>
          <p:nvPr/>
        </p:nvSpPr>
        <p:spPr>
          <a:xfrm>
            <a:off x="4543839" y="1509040"/>
            <a:ext cx="3082834" cy="646331"/>
          </a:xfrm>
          <a:prstGeom prst="rect">
            <a:avLst/>
          </a:prstGeom>
          <a:noFill/>
        </p:spPr>
        <p:txBody>
          <a:bodyPr wrap="square" rtlCol="0">
            <a:spAutoFit/>
          </a:bodyPr>
          <a:lstStyle/>
          <a:p>
            <a:r>
              <a:rPr lang="ru-RU" dirty="0">
                <a:solidFill>
                  <a:schemeClr val="accent2">
                    <a:lumMod val="40000"/>
                    <a:lumOff val="60000"/>
                  </a:schemeClr>
                </a:solidFill>
              </a:rPr>
              <a:t>Остановка №5 «Сосновый бор».</a:t>
            </a:r>
          </a:p>
        </p:txBody>
      </p:sp>
      <p:pic>
        <p:nvPicPr>
          <p:cNvPr id="8" name="Рисунок 7"/>
          <p:cNvPicPr>
            <a:picLocks noChangeAspect="1"/>
          </p:cNvPicPr>
          <p:nvPr/>
        </p:nvPicPr>
        <p:blipFill rotWithShape="1">
          <a:blip r:embed="rId4"/>
          <a:srcRect t="4332" b="6251"/>
          <a:stretch/>
        </p:blipFill>
        <p:spPr>
          <a:xfrm>
            <a:off x="3677197" y="2155371"/>
            <a:ext cx="3571875" cy="4258492"/>
          </a:xfrm>
          <a:prstGeom prst="rect">
            <a:avLst/>
          </a:prstGeom>
        </p:spPr>
      </p:pic>
      <p:pic>
        <p:nvPicPr>
          <p:cNvPr id="9" name="Рисунок 8"/>
          <p:cNvPicPr>
            <a:picLocks noChangeAspect="1"/>
          </p:cNvPicPr>
          <p:nvPr/>
        </p:nvPicPr>
        <p:blipFill>
          <a:blip r:embed="rId5"/>
          <a:stretch>
            <a:fillRect/>
          </a:stretch>
        </p:blipFill>
        <p:spPr>
          <a:xfrm>
            <a:off x="2163231" y="3200400"/>
            <a:ext cx="1762439" cy="25059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p:cNvSpPr txBox="1"/>
          <p:nvPr/>
        </p:nvSpPr>
        <p:spPr>
          <a:xfrm>
            <a:off x="2163231" y="3200400"/>
            <a:ext cx="1762439" cy="2677656"/>
          </a:xfrm>
          <a:prstGeom prst="rect">
            <a:avLst/>
          </a:prstGeom>
          <a:noFill/>
        </p:spPr>
        <p:txBody>
          <a:bodyPr wrap="square" rtlCol="0">
            <a:spAutoFit/>
          </a:bodyPr>
          <a:lstStyle/>
          <a:p>
            <a:r>
              <a:rPr lang="ru-RU" sz="1400" dirty="0"/>
              <a:t>Пруды — это небольшие и неглубокие водоемы с максимальной площадью</a:t>
            </a:r>
          </a:p>
          <a:p>
            <a:r>
              <a:rPr lang="ru-RU" sz="1400" dirty="0"/>
              <a:t>поверхности пять гектаров и максимальной глубиной пять метров.</a:t>
            </a:r>
          </a:p>
          <a:p>
            <a:endParaRPr lang="ru-RU" sz="1400" dirty="0"/>
          </a:p>
        </p:txBody>
      </p:sp>
      <p:pic>
        <p:nvPicPr>
          <p:cNvPr id="11" name="Рисунок 10"/>
          <p:cNvPicPr>
            <a:picLocks noChangeAspect="1"/>
          </p:cNvPicPr>
          <p:nvPr/>
        </p:nvPicPr>
        <p:blipFill>
          <a:blip r:embed="rId5"/>
          <a:stretch>
            <a:fillRect/>
          </a:stretch>
        </p:blipFill>
        <p:spPr>
          <a:xfrm>
            <a:off x="6790508" y="4062943"/>
            <a:ext cx="4269378" cy="20977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p:cNvSpPr txBox="1"/>
          <p:nvPr/>
        </p:nvSpPr>
        <p:spPr>
          <a:xfrm>
            <a:off x="6860177" y="4051666"/>
            <a:ext cx="4219303" cy="2339102"/>
          </a:xfrm>
          <a:prstGeom prst="rect">
            <a:avLst/>
          </a:prstGeom>
          <a:noFill/>
        </p:spPr>
        <p:txBody>
          <a:bodyPr wrap="square" rtlCol="0">
            <a:spAutoFit/>
          </a:bodyPr>
          <a:lstStyle/>
          <a:p>
            <a:r>
              <a:rPr lang="ru-RU" sz="1600" dirty="0"/>
              <a:t>Сосновый лес выделяет в воздух вещества, токсичные </a:t>
            </a:r>
            <a:r>
              <a:rPr lang="ru-RU" sz="1600" dirty="0" smtClean="0"/>
              <a:t>для </a:t>
            </a:r>
            <a:r>
              <a:rPr lang="ru-RU" sz="1600" dirty="0"/>
              <a:t>большинства микроорганизмов, это наиболее богатый фитонцидами лес. Он</a:t>
            </a:r>
          </a:p>
          <a:p>
            <a:r>
              <a:rPr lang="ru-RU" sz="1600" dirty="0"/>
              <a:t>также выделяет вещества, благоприятно воздействующие на организм</a:t>
            </a:r>
          </a:p>
          <a:p>
            <a:r>
              <a:rPr lang="ru-RU" sz="1600" dirty="0"/>
              <a:t>человека.</a:t>
            </a:r>
          </a:p>
          <a:p>
            <a:endParaRPr lang="ru-RU" dirty="0"/>
          </a:p>
        </p:txBody>
      </p:sp>
      <p:pic>
        <p:nvPicPr>
          <p:cNvPr id="14" name="Рисунок 13"/>
          <p:cNvPicPr>
            <a:picLocks noChangeAspect="1"/>
          </p:cNvPicPr>
          <p:nvPr/>
        </p:nvPicPr>
        <p:blipFill>
          <a:blip r:embed="rId6"/>
          <a:stretch>
            <a:fillRect/>
          </a:stretch>
        </p:blipFill>
        <p:spPr>
          <a:xfrm>
            <a:off x="169582" y="4585372"/>
            <a:ext cx="2139034" cy="1977638"/>
          </a:xfrm>
          <a:prstGeom prst="rect">
            <a:avLst/>
          </a:prstGeom>
        </p:spPr>
      </p:pic>
    </p:spTree>
    <p:extLst>
      <p:ext uri="{BB962C8B-B14F-4D97-AF65-F5344CB8AC3E}">
        <p14:creationId xmlns:p14="http://schemas.microsoft.com/office/powerpoint/2010/main" val="37140427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alpha val="0"/>
          </a:schemeClr>
        </a:solidFill>
        <a:effectLst/>
      </p:bgPr>
    </p:bg>
    <p:spTree>
      <p:nvGrpSpPr>
        <p:cNvPr id="1" name=""/>
        <p:cNvGrpSpPr/>
        <p:nvPr/>
      </p:nvGrpSpPr>
      <p:grpSpPr>
        <a:xfrm>
          <a:off x="0" y="0"/>
          <a:ext cx="0" cy="0"/>
          <a:chOff x="0" y="0"/>
          <a:chExt cx="0" cy="0"/>
        </a:xfrm>
      </p:grpSpPr>
      <p:sp>
        <p:nvSpPr>
          <p:cNvPr id="21" name="Прямоугольник 20">
            <a:extLst>
              <a:ext uri="{FF2B5EF4-FFF2-40B4-BE49-F238E27FC236}">
                <a16:creationId xmlns:a16="http://schemas.microsoft.com/office/drawing/2014/main" id="{2A4D183E-A455-400F-B558-5EF3C42F664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5217" y="892220"/>
            <a:ext cx="5054517" cy="5097085"/>
          </a:xfrm>
          <a:prstGeom prst="rect">
            <a:avLst/>
          </a:prstGeom>
          <a:solidFill>
            <a:schemeClr val="tx2"/>
          </a:solidFill>
          <a:ln w="6350" cap="sq" cmpd="sng" algn="ctr">
            <a:noFill/>
            <a:prstDash val="solid"/>
            <a:miter lim="800000"/>
          </a:ln>
          <a:effectLst/>
        </p:spPr>
      </p:sp>
      <p:sp>
        <p:nvSpPr>
          <p:cNvPr id="23" name="Прямоугольник 22">
            <a:extLst>
              <a:ext uri="{FF2B5EF4-FFF2-40B4-BE49-F238E27FC236}">
                <a16:creationId xmlns:a16="http://schemas.microsoft.com/office/drawing/2014/main" id="{46EC6A0A-8EDD-4CAD-8301-B0613EFB68A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12175" y="1005675"/>
            <a:ext cx="4800601" cy="4870174"/>
          </a:xfrm>
          <a:prstGeom prst="rect">
            <a:avLst/>
          </a:prstGeom>
          <a:solidFill>
            <a:schemeClr val="tx1"/>
          </a:solidFill>
          <a:ln w="6350" cap="sq" cmpd="sng" algn="ctr">
            <a:noFill/>
            <a:prstDash val="solid"/>
            <a:miter lim="800000"/>
          </a:ln>
          <a:effectLst/>
        </p:spPr>
      </p:sp>
      <p:pic>
        <p:nvPicPr>
          <p:cNvPr id="7" name="Объект 3" descr="Посадка">
            <a:extLst>
              <a:ext uri="{FF2B5EF4-FFF2-40B4-BE49-F238E27FC236}">
                <a16:creationId xmlns:a16="http://schemas.microsoft.com/office/drawing/2014/main" id="{36C5320A-DFA9-4A31-8D7F-EE05D1E3801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43366" y="4508777"/>
            <a:ext cx="1977351" cy="1834389"/>
          </a:xfrm>
          <a:prstGeom prst="rect">
            <a:avLst/>
          </a:prstGeom>
        </p:spPr>
      </p:pic>
      <p:sp>
        <p:nvSpPr>
          <p:cNvPr id="14" name="Заголовок 13"/>
          <p:cNvSpPr>
            <a:spLocks noGrp="1"/>
          </p:cNvSpPr>
          <p:nvPr>
            <p:ph type="title"/>
          </p:nvPr>
        </p:nvSpPr>
        <p:spPr>
          <a:xfrm>
            <a:off x="1134387" y="1012718"/>
            <a:ext cx="4110445" cy="688707"/>
          </a:xfrm>
        </p:spPr>
        <p:txBody>
          <a:bodyPr>
            <a:normAutofit/>
          </a:bodyPr>
          <a:lstStyle/>
          <a:p>
            <a:pPr algn="r"/>
            <a:r>
              <a:rPr lang="ru-RU" sz="3600" dirty="0" smtClean="0">
                <a:solidFill>
                  <a:schemeClr val="bg2">
                    <a:lumMod val="50000"/>
                  </a:schemeClr>
                </a:solidFill>
              </a:rPr>
              <a:t>5. Заключение</a:t>
            </a:r>
            <a:endParaRPr lang="ru-RU" sz="3600" dirty="0">
              <a:solidFill>
                <a:schemeClr val="bg2">
                  <a:lumMod val="50000"/>
                </a:schemeClr>
              </a:solidFill>
            </a:endParaRPr>
          </a:p>
        </p:txBody>
      </p:sp>
      <p:sp>
        <p:nvSpPr>
          <p:cNvPr id="15" name="Объект 14"/>
          <p:cNvSpPr>
            <a:spLocks noGrp="1"/>
          </p:cNvSpPr>
          <p:nvPr>
            <p:ph idx="1"/>
          </p:nvPr>
        </p:nvSpPr>
        <p:spPr>
          <a:xfrm>
            <a:off x="1237607" y="1679906"/>
            <a:ext cx="4349735" cy="3931920"/>
          </a:xfrm>
        </p:spPr>
        <p:txBody>
          <a:bodyPr/>
          <a:lstStyle/>
          <a:p>
            <a:pPr marL="0" indent="0" algn="ctr">
              <a:buNone/>
            </a:pPr>
            <a:r>
              <a:rPr lang="ru-RU" dirty="0">
                <a:solidFill>
                  <a:schemeClr val="accent3">
                    <a:lumMod val="75000"/>
                  </a:schemeClr>
                </a:solidFill>
              </a:rPr>
              <a:t>Завершена первая часть проекта создание схемы маршрута </a:t>
            </a:r>
            <a:r>
              <a:rPr lang="ru-RU" dirty="0" smtClean="0">
                <a:solidFill>
                  <a:schemeClr val="accent3">
                    <a:lumMod val="75000"/>
                  </a:schemeClr>
                </a:solidFill>
              </a:rPr>
              <a:t>учебной экологической </a:t>
            </a:r>
            <a:r>
              <a:rPr lang="ru-RU" dirty="0">
                <a:solidFill>
                  <a:schemeClr val="accent3">
                    <a:lumMod val="75000"/>
                  </a:schemeClr>
                </a:solidFill>
              </a:rPr>
              <a:t>тропы. При создании проекты был выполнен не малый </a:t>
            </a:r>
            <a:r>
              <a:rPr lang="ru-RU" dirty="0" smtClean="0">
                <a:solidFill>
                  <a:schemeClr val="accent3">
                    <a:lumMod val="75000"/>
                  </a:schemeClr>
                </a:solidFill>
              </a:rPr>
              <a:t>объем работы</a:t>
            </a:r>
            <a:r>
              <a:rPr lang="ru-RU" dirty="0">
                <a:solidFill>
                  <a:schemeClr val="accent3">
                    <a:lumMod val="75000"/>
                  </a:schemeClr>
                </a:solidFill>
              </a:rPr>
              <a:t>, изучался необходимый материал о видах экологических </a:t>
            </a:r>
            <a:r>
              <a:rPr lang="ru-RU" dirty="0" smtClean="0">
                <a:solidFill>
                  <a:schemeClr val="accent3">
                    <a:lumMod val="75000"/>
                  </a:schemeClr>
                </a:solidFill>
              </a:rPr>
              <a:t>троп, требованиях </a:t>
            </a:r>
            <a:r>
              <a:rPr lang="ru-RU" dirty="0">
                <a:solidFill>
                  <a:schemeClr val="accent3">
                    <a:lumMod val="75000"/>
                  </a:schemeClr>
                </a:solidFill>
              </a:rPr>
              <a:t>к выбору маршрута, биоценозы и их структура.</a:t>
            </a:r>
          </a:p>
          <a:p>
            <a:pPr algn="ctr"/>
            <a:endParaRPr lang="ru-RU" dirty="0">
              <a:solidFill>
                <a:schemeClr val="accent3">
                  <a:lumMod val="75000"/>
                </a:schemeClr>
              </a:solidFill>
            </a:endParaRPr>
          </a:p>
        </p:txBody>
      </p:sp>
      <p:sp>
        <p:nvSpPr>
          <p:cNvPr id="16" name="TextBox 15"/>
          <p:cNvSpPr txBox="1"/>
          <p:nvPr/>
        </p:nvSpPr>
        <p:spPr>
          <a:xfrm>
            <a:off x="7746274" y="418385"/>
            <a:ext cx="2573382" cy="369332"/>
          </a:xfrm>
          <a:prstGeom prst="rect">
            <a:avLst/>
          </a:prstGeom>
          <a:noFill/>
        </p:spPr>
        <p:txBody>
          <a:bodyPr wrap="square" rtlCol="0">
            <a:spAutoFit/>
          </a:bodyPr>
          <a:lstStyle/>
          <a:p>
            <a:r>
              <a:rPr lang="ru-RU" dirty="0"/>
              <a:t>Список литературы</a:t>
            </a:r>
          </a:p>
        </p:txBody>
      </p:sp>
      <p:sp>
        <p:nvSpPr>
          <p:cNvPr id="17" name="TextBox 16"/>
          <p:cNvSpPr txBox="1"/>
          <p:nvPr/>
        </p:nvSpPr>
        <p:spPr>
          <a:xfrm>
            <a:off x="5915996" y="787717"/>
            <a:ext cx="5744489" cy="5909310"/>
          </a:xfrm>
          <a:prstGeom prst="rect">
            <a:avLst/>
          </a:prstGeom>
          <a:noFill/>
        </p:spPr>
        <p:txBody>
          <a:bodyPr wrap="square" rtlCol="0">
            <a:spAutoFit/>
          </a:bodyPr>
          <a:lstStyle/>
          <a:p>
            <a:r>
              <a:rPr lang="ru-RU" sz="1400" dirty="0" smtClean="0"/>
              <a:t>1. </a:t>
            </a:r>
            <a:r>
              <a:rPr lang="ru-RU" sz="1400" dirty="0" err="1"/>
              <a:t>Захлебный</a:t>
            </a:r>
            <a:r>
              <a:rPr lang="ru-RU" sz="1400" dirty="0"/>
              <a:t> А.Н. “Учебная экологическая тропа”, № 3 1983, с. 54-63</a:t>
            </a:r>
          </a:p>
          <a:p>
            <a:r>
              <a:rPr lang="ru-RU" sz="1400" dirty="0" smtClean="0"/>
              <a:t>2. </a:t>
            </a:r>
            <a:r>
              <a:rPr lang="ru-RU" sz="1400" dirty="0" err="1"/>
              <a:t>Захлебный</a:t>
            </a:r>
            <a:r>
              <a:rPr lang="ru-RU" sz="1400" dirty="0"/>
              <a:t>, А.Н. На экологической тропе (опыт экологического</a:t>
            </a:r>
          </a:p>
          <a:p>
            <a:r>
              <a:rPr lang="ru-RU" sz="1400" dirty="0"/>
              <a:t>воспитания) [Текст] \А.Н. </a:t>
            </a:r>
            <a:r>
              <a:rPr lang="ru-RU" sz="1400" dirty="0" err="1"/>
              <a:t>Захлебный</a:t>
            </a:r>
            <a:r>
              <a:rPr lang="ru-RU" sz="1400" dirty="0"/>
              <a:t>\\ - М. – Знание. – 1986</a:t>
            </a:r>
          </a:p>
          <a:p>
            <a:r>
              <a:rPr lang="ru-RU" sz="1400" dirty="0" smtClean="0"/>
              <a:t>3. </a:t>
            </a:r>
            <a:r>
              <a:rPr lang="ru-RU" sz="1400" dirty="0" err="1"/>
              <a:t>Мавлютова</a:t>
            </a:r>
            <a:r>
              <a:rPr lang="ru-RU" sz="1400" dirty="0"/>
              <a:t> О.С. [Электронный ресурс]: Экологическая тропа. Режим</a:t>
            </a:r>
          </a:p>
          <a:p>
            <a:r>
              <a:rPr lang="ru-RU" sz="1400" dirty="0"/>
              <a:t>доступа: http://www.eco.nw.ru/lib/data/04/6/020604.htm, свободный</a:t>
            </a:r>
          </a:p>
          <a:p>
            <a:r>
              <a:rPr lang="ru-RU" sz="1400" dirty="0" smtClean="0"/>
              <a:t>4. </a:t>
            </a:r>
            <a:r>
              <a:rPr lang="ru-RU" sz="1400" dirty="0"/>
              <a:t>Новиков В.С., Губанов И.А., Школьный атлас – определитель высших</a:t>
            </a:r>
          </a:p>
          <a:p>
            <a:r>
              <a:rPr lang="ru-RU" sz="1400" dirty="0"/>
              <a:t>растений, М., Просвещение, 1991</a:t>
            </a:r>
          </a:p>
          <a:p>
            <a:r>
              <a:rPr lang="ru-RU" sz="1400" dirty="0" smtClean="0"/>
              <a:t>5. </a:t>
            </a:r>
            <a:r>
              <a:rPr lang="ru-RU" sz="1400" dirty="0" err="1"/>
              <a:t>Огранизация</a:t>
            </a:r>
            <a:r>
              <a:rPr lang="ru-RU" sz="1400" dirty="0"/>
              <a:t> экологической тропы [Электронный ресурс]: Типы учебных</a:t>
            </a:r>
          </a:p>
          <a:p>
            <a:r>
              <a:rPr lang="ru-RU" sz="1400" dirty="0"/>
              <a:t>троп. История создания экологической тропы. Режим доступа:</a:t>
            </a:r>
          </a:p>
          <a:p>
            <a:r>
              <a:rPr lang="ru-RU" sz="1400" dirty="0"/>
              <a:t>https://studopedia.ru/1_123412_organizatsiya-ekologicheskoy-tropi.html,</a:t>
            </a:r>
          </a:p>
          <a:p>
            <a:r>
              <a:rPr lang="ru-RU" sz="1400" dirty="0"/>
              <a:t>свободный</a:t>
            </a:r>
          </a:p>
          <a:p>
            <a:r>
              <a:rPr lang="ru-RU" sz="1400" dirty="0" smtClean="0"/>
              <a:t>6. </a:t>
            </a:r>
            <a:r>
              <a:rPr lang="ru-RU" sz="1400" dirty="0"/>
              <a:t>Я познаю мир: Растения: </a:t>
            </a:r>
            <a:r>
              <a:rPr lang="ru-RU" sz="1400" dirty="0" err="1"/>
              <a:t>Энцикл</a:t>
            </a:r>
            <a:r>
              <a:rPr lang="ru-RU" sz="1400" dirty="0"/>
              <a:t>./ Авт. – </a:t>
            </a:r>
            <a:r>
              <a:rPr lang="ru-RU" sz="1400" dirty="0" err="1"/>
              <a:t>сост.Л.А</a:t>
            </a:r>
            <a:r>
              <a:rPr lang="ru-RU" sz="1400" dirty="0"/>
              <a:t>. Багрова. – М.: ООО</a:t>
            </a:r>
          </a:p>
          <a:p>
            <a:r>
              <a:rPr lang="ru-RU" sz="1400" dirty="0"/>
              <a:t>«Издательство АСТ», 2003 7 Я познаю мир: Экология: </a:t>
            </a:r>
            <a:r>
              <a:rPr lang="ru-RU" sz="1400" dirty="0" err="1"/>
              <a:t>Энцикл</a:t>
            </a:r>
            <a:r>
              <a:rPr lang="ru-RU" sz="1400" dirty="0"/>
              <a:t>./ Авт. – сост.</a:t>
            </a:r>
          </a:p>
          <a:p>
            <a:r>
              <a:rPr lang="ru-RU" sz="1400" dirty="0"/>
              <a:t>А.Е. </a:t>
            </a:r>
            <a:r>
              <a:rPr lang="ru-RU" sz="1400" dirty="0" err="1"/>
              <a:t>Чижовский</a:t>
            </a:r>
            <a:r>
              <a:rPr lang="ru-RU" sz="1400" dirty="0"/>
              <a:t>. – М.: ООО «Издательство АСТ», 1997</a:t>
            </a:r>
          </a:p>
          <a:p>
            <a:r>
              <a:rPr lang="ru-RU" sz="1400" dirty="0" smtClean="0"/>
              <a:t>8. </a:t>
            </a:r>
            <a:r>
              <a:rPr lang="ru-RU" sz="1400" dirty="0"/>
              <a:t>Википедия [Электронный ресурс]. Режим доступа:</a:t>
            </a:r>
          </a:p>
          <a:p>
            <a:r>
              <a:rPr lang="ru-RU" sz="1400" dirty="0"/>
              <a:t>https://ru.wikipedia.org/wiki/, свободный</a:t>
            </a:r>
          </a:p>
          <a:p>
            <a:endParaRPr lang="ru-RU" sz="1400" dirty="0"/>
          </a:p>
        </p:txBody>
      </p:sp>
      <p:pic>
        <p:nvPicPr>
          <p:cNvPr id="18" name="Рисунок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3827" y="3440762"/>
            <a:ext cx="3773469" cy="3399895"/>
          </a:xfrm>
          <a:prstGeom prst="rect">
            <a:avLst/>
          </a:prstGeom>
        </p:spPr>
      </p:pic>
    </p:spTree>
    <p:extLst>
      <p:ext uri="{BB962C8B-B14F-4D97-AF65-F5344CB8AC3E}">
        <p14:creationId xmlns:p14="http://schemas.microsoft.com/office/powerpoint/2010/main" val="49118602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авон">
  <a:themeElements>
    <a:clrScheme name="Savo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26B02"/>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6728D11B-929E-4324-91B0-4A4DA4CAC3D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1c2eb7a32e66fb6e4260f3771546a5e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04e1f6479c48b08974ba73b5ca973489"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C0DB4D-BE53-4100-8A0D-CEFB2E482820}">
  <ds:schemaRefs>
    <ds:schemaRef ds:uri="http://purl.org/dc/terms/"/>
    <ds:schemaRef ds:uri="http://schemas.microsoft.com/office/2006/documentManagement/types"/>
    <ds:schemaRef ds:uri="16c05727-aa75-4e4a-9b5f-8a80a1165891"/>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71af3243-3dd4-4a8d-8c0d-dd76da1f02a5"/>
    <ds:schemaRef ds:uri="http://www.w3.org/XML/1998/namespace"/>
  </ds:schemaRefs>
</ds:datastoreItem>
</file>

<file path=customXml/itemProps2.xml><?xml version="1.0" encoding="utf-8"?>
<ds:datastoreItem xmlns:ds="http://schemas.openxmlformats.org/officeDocument/2006/customXml" ds:itemID="{75D6F7AD-09FB-47AB-B353-D1D83850E3A3}">
  <ds:schemaRefs>
    <ds:schemaRef ds:uri="http://schemas.microsoft.com/sharepoint/v3/contenttype/forms"/>
  </ds:schemaRefs>
</ds:datastoreItem>
</file>

<file path=customXml/itemProps3.xml><?xml version="1.0" encoding="utf-8"?>
<ds:datastoreItem xmlns:ds="http://schemas.openxmlformats.org/officeDocument/2006/customXml" ds:itemID="{4CC21C94-EC06-4610-B8F0-A456DD28CD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Оформление «Сад Савон»</Template>
  <TotalTime>0</TotalTime>
  <Words>707</Words>
  <Application>Microsoft Office PowerPoint</Application>
  <PresentationFormat>Широкоэкранный</PresentationFormat>
  <Paragraphs>113</Paragraphs>
  <Slides>9</Slides>
  <Notes>4</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9</vt:i4>
      </vt:variant>
    </vt:vector>
  </HeadingPairs>
  <TitlesOfParts>
    <vt:vector size="13" baseType="lpstr">
      <vt:lpstr>Arial</vt:lpstr>
      <vt:lpstr>Calibri</vt:lpstr>
      <vt:lpstr>Century Gothic</vt:lpstr>
      <vt:lpstr>Савон</vt:lpstr>
      <vt:lpstr>Введение… 1. Критерии выбора маршрута… 2. Экологическая характеристика тропы… 3. Характеристика биоценозов экотропы… 3. 1. Пространственная структура биоценоза… 3. 2. Видовая структура биоценоза… 4. Путеводитель учебной… экологической тропы… 5. Заключение…  6. Список литературы… 7. Приложение… </vt:lpstr>
      <vt:lpstr>Введение.</vt:lpstr>
      <vt:lpstr>Презентация PowerPoint</vt:lpstr>
      <vt:lpstr>1. Критерии выбора маршрута.</vt:lpstr>
      <vt:lpstr>Презентация PowerPoint</vt:lpstr>
      <vt:lpstr>Виды доминантные – с наибольшей численностью популяций.</vt:lpstr>
      <vt:lpstr>Презентация PowerPoint</vt:lpstr>
      <vt:lpstr>Презентация PowerPoint</vt:lpstr>
      <vt:lpstr>5. Заключение</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2024-09-02T18:20:30Z</dcterms:created>
  <dcterms:modified xsi:type="dcterms:W3CDTF">2024-09-03T06:49:11Z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