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80" r:id="rId5"/>
    <p:sldId id="284" r:id="rId6"/>
    <p:sldId id="282" r:id="rId7"/>
    <p:sldId id="281" r:id="rId8"/>
    <p:sldId id="276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D132"/>
    <a:srgbClr val="F5E8D4"/>
    <a:srgbClr val="E6C0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Популярные</a:t>
            </a:r>
            <a:r>
              <a:rPr lang="ru-RU" sz="1600" b="1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источники витамина С 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населения г. Рославля</a:t>
            </a:r>
            <a:endParaRPr 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/>
              <a:bevelB w="19050" h="69850"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50800"/>
                <a:bevelB w="19050" h="698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89-406E-9859-C3C1850C2B7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50800"/>
                <a:bevelB w="19050" h="698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89-406E-9859-C3C1850C2B7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50800"/>
                <a:bevelB w="19050" h="698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89-406E-9859-C3C1850C2B7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50800"/>
                <a:bevelB w="19050" h="698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F89-406E-9859-C3C1850C2B7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50800"/>
                <a:bevelB w="19050" h="698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F89-406E-9859-C3C1850C2B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Аскорбиновая кислота (Фармстандарт)</c:v>
                </c:pt>
                <c:pt idx="1">
                  <c:v>БАД "Цинк+вит. С" (Эвалар)</c:v>
                </c:pt>
                <c:pt idx="2">
                  <c:v>Плоды шиповника</c:v>
                </c:pt>
                <c:pt idx="3">
                  <c:v>Листья крапивы</c:v>
                </c:pt>
                <c:pt idx="4">
                  <c:v>Другое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53</c:v>
                </c:pt>
                <c:pt idx="1">
                  <c:v>21</c:v>
                </c:pt>
                <c:pt idx="2">
                  <c:v>12</c:v>
                </c:pt>
                <c:pt idx="3">
                  <c:v>4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F89-406E-9859-C3C1850C2B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71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75254133922081023"/>
          <c:w val="0.95990640857557907"/>
          <c:h val="0.238336322654570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1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73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730" baseline="0">
                <a:solidFill>
                  <a:schemeClr val="tx1"/>
                </a:solidFill>
              </a:rPr>
              <a:t>Примерная стоимость курса природных и аптечных препаратов витамина С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Отвар крапивы</c:v>
                </c:pt>
                <c:pt idx="1">
                  <c:v>Отвар шиповника</c:v>
                </c:pt>
                <c:pt idx="2">
                  <c:v>Аскорбиновая кислота "Фармстандарт"</c:v>
                </c:pt>
                <c:pt idx="3">
                  <c:v>"Цинк+вит.С" от "Эвалар"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</c:v>
                </c:pt>
                <c:pt idx="1">
                  <c:v>400</c:v>
                </c:pt>
                <c:pt idx="2">
                  <c:v>60</c:v>
                </c:pt>
                <c:pt idx="3">
                  <c:v>245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DC-40E9-BE69-7E13C0AACEA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Отвар крапивы</c:v>
                </c:pt>
                <c:pt idx="1">
                  <c:v>Отвар шиповника</c:v>
                </c:pt>
                <c:pt idx="2">
                  <c:v>Аскорбиновая кислота "Фармстандарт"</c:v>
                </c:pt>
                <c:pt idx="3">
                  <c:v>"Цинк+вит.С" от "Эвалар"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ADC-40E9-BE69-7E13C0AACEA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Отвар крапивы</c:v>
                </c:pt>
                <c:pt idx="1">
                  <c:v>Отвар шиповника</c:v>
                </c:pt>
                <c:pt idx="2">
                  <c:v>Аскорбиновая кислота "Фармстандарт"</c:v>
                </c:pt>
                <c:pt idx="3">
                  <c:v>"Цинк+вит.С" от "Эвалар"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ADC-40E9-BE69-7E13C0AACE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814272"/>
        <c:axId val="37815808"/>
      </c:barChart>
      <c:catAx>
        <c:axId val="3781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2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815808"/>
        <c:crosses val="autoZero"/>
        <c:auto val="1"/>
        <c:lblAlgn val="ctr"/>
        <c:lblOffset val="100"/>
        <c:noMultiLvlLbl val="0"/>
      </c:catAx>
      <c:valAx>
        <c:axId val="37815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81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36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440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0884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714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5066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137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762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943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828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75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260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605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288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81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740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958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68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82048" y="2019993"/>
            <a:ext cx="7809850" cy="2277686"/>
          </a:xfrm>
        </p:spPr>
        <p:txBody>
          <a:bodyPr/>
          <a:lstStyle/>
          <a:p>
            <a:r>
              <a:rPr lang="ru-RU" sz="3600" dirty="0">
                <a:solidFill>
                  <a:schemeClr val="tx1"/>
                </a:solidFill>
              </a:rPr>
              <a:t>«Природные источники витамина С, как альтернатива аптечным препаратам в Смоленской области»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8139" y="1293994"/>
            <a:ext cx="9210261" cy="158221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Учебно-исследовательская работа на тему: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26676" y="449166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Выполнила: ученица 8 А класса МБОУ «Средняя школа №1» г. Рославля Смоленской области</a:t>
            </a:r>
          </a:p>
          <a:p>
            <a:pPr algn="r"/>
            <a:r>
              <a:rPr lang="ru-RU" dirty="0"/>
              <a:t>Печенкова Анастасия </a:t>
            </a:r>
          </a:p>
          <a:p>
            <a:pPr algn="r"/>
            <a:r>
              <a:rPr lang="ru-RU" dirty="0"/>
              <a:t>Руководитель: </a:t>
            </a:r>
            <a:r>
              <a:rPr lang="ru-RU" dirty="0" err="1"/>
              <a:t>Чернега</a:t>
            </a:r>
            <a:r>
              <a:rPr lang="ru-RU" dirty="0"/>
              <a:t> Л.Н. 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493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9188" y="2335213"/>
            <a:ext cx="11072812" cy="1485900"/>
          </a:xfrm>
        </p:spPr>
        <p:txBody>
          <a:bodyPr>
            <a:noAutofit/>
          </a:bodyPr>
          <a:lstStyle/>
          <a:p>
            <a:r>
              <a:rPr lang="ru-RU" sz="80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4688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143" y="58189"/>
            <a:ext cx="11720944" cy="3117273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моего проекта -  проведение сравнительного анализа содержания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витамина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 наиболее популярных среди населения г. Рославля аптечных препаратах и выявление содержания витамина С в природном (растительном) сырье как альтернативе промышленным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БАДам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разработка рекомендаций населению по устранению дефицита витамина С.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559" y="3682539"/>
            <a:ext cx="5734050" cy="3505200"/>
          </a:xfr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449080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1073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9090" y="1180407"/>
            <a:ext cx="10498975" cy="491974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3100" dirty="0"/>
              <a:t>1.	С помощью дополнительной литературы и интернет-источников найти ин-формацию о витамине С: механизм его действия, симптомы дефицита, содержа-</a:t>
            </a:r>
            <a:r>
              <a:rPr lang="ru-RU" sz="3100" dirty="0" err="1"/>
              <a:t>ние</a:t>
            </a:r>
            <a:r>
              <a:rPr lang="ru-RU" sz="3100" dirty="0"/>
              <a:t> в продуктах и т.д. </a:t>
            </a:r>
          </a:p>
          <a:p>
            <a:r>
              <a:rPr lang="ru-RU" sz="3100" dirty="0"/>
              <a:t>2.	Провести опрос среди населения о популярности тех или иных </a:t>
            </a:r>
            <a:r>
              <a:rPr lang="ru-RU" sz="3100" dirty="0" err="1"/>
              <a:t>БАДов</a:t>
            </a:r>
            <a:r>
              <a:rPr lang="ru-RU" sz="3100" dirty="0"/>
              <a:t>, со-держащих витамин С. </a:t>
            </a:r>
          </a:p>
          <a:p>
            <a:r>
              <a:rPr lang="ru-RU" sz="3100" dirty="0"/>
              <a:t>3.	Выяснить долю аскорбиновой кислоты в популярных у населения город Рославля аптечный препаратах. </a:t>
            </a:r>
          </a:p>
          <a:p>
            <a:r>
              <a:rPr lang="ru-RU" sz="3100" dirty="0"/>
              <a:t>3. Выяснить какие растения, произрастающие в нашей местности, содержат наибольшее количество витамина С.</a:t>
            </a:r>
          </a:p>
          <a:p>
            <a:r>
              <a:rPr lang="ru-RU" sz="3100" dirty="0"/>
              <a:t>4. Сравнить природные и синтетические источники витамина С по доле </a:t>
            </a:r>
            <a:r>
              <a:rPr lang="ru-RU" sz="3100" dirty="0" err="1"/>
              <a:t>содер-жания</a:t>
            </a:r>
            <a:r>
              <a:rPr lang="ru-RU" sz="3100" dirty="0"/>
              <a:t> в них аскорбиновой кислоты.</a:t>
            </a:r>
          </a:p>
          <a:p>
            <a:r>
              <a:rPr lang="ru-RU" sz="3100" dirty="0"/>
              <a:t>5. Дать рекомендации населению по профилактике дефицита витамина С</a:t>
            </a:r>
          </a:p>
          <a:p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992468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91395005"/>
              </p:ext>
            </p:extLst>
          </p:nvPr>
        </p:nvGraphicFramePr>
        <p:xfrm>
          <a:off x="636103" y="384313"/>
          <a:ext cx="8861287" cy="5479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5892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8C2E7D4-3272-448E-BE47-86AFC50B1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76" y="-91097"/>
            <a:ext cx="3310994" cy="42519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C1E619B4-BFB3-4D75-BE8E-9438B6182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611" y="2655796"/>
            <a:ext cx="3526864" cy="4323595"/>
          </a:xfrm>
          <a:prstGeom prst="rect">
            <a:avLst/>
          </a:prstGeom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xmlns="" id="{25C840B1-2169-4A0D-AB15-2F2AC7877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475" y="529546"/>
            <a:ext cx="2989266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36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153" y="224444"/>
            <a:ext cx="10124901" cy="610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06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891299"/>
              </p:ext>
            </p:extLst>
          </p:nvPr>
        </p:nvGraphicFramePr>
        <p:xfrm>
          <a:off x="822960" y="91440"/>
          <a:ext cx="11072553" cy="6575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6728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245226"/>
            <a:ext cx="9601200" cy="976745"/>
          </a:xfrm>
        </p:spPr>
        <p:txBody>
          <a:bodyPr>
            <a:normAutofit/>
          </a:bodyPr>
          <a:lstStyle/>
          <a:p>
            <a:r>
              <a:rPr lang="ru-RU" sz="5400" dirty="0"/>
              <a:t>Выводы: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9216" y="1221971"/>
            <a:ext cx="10449098" cy="476319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dirty="0"/>
              <a:t>1.	Анкетирование показало, что наибольшей популярностью среди населения г. Рославля пользуются такие аптечные препараты, содержащие витамин С как аскорбиновая кислота (производитель «Фармстандарт») – 53 % и биологически активная добавка «</a:t>
            </a:r>
            <a:r>
              <a:rPr lang="ru-RU" sz="8000" dirty="0" err="1"/>
              <a:t>Цинк+Витамин</a:t>
            </a:r>
            <a:r>
              <a:rPr lang="ru-RU" sz="8000" dirty="0"/>
              <a:t> С» (производитель «</a:t>
            </a:r>
            <a:r>
              <a:rPr lang="ru-RU" sz="8000" dirty="0" err="1"/>
              <a:t>Эвалар</a:t>
            </a:r>
            <a:r>
              <a:rPr lang="ru-RU" sz="8000" dirty="0"/>
              <a:t>») – 21 %. </a:t>
            </a:r>
          </a:p>
          <a:p>
            <a:pPr marL="0" indent="0">
              <a:buNone/>
            </a:pPr>
            <a:r>
              <a:rPr lang="ru-RU" sz="8000" dirty="0"/>
              <a:t>2. Доля населения, применяющая в качестве природных источников вита-мина С шиповник, составляет 16 %, что в 4, 5 раза меньше по сравнению с использованием аптечных препаратов. Население города практически не использует крапиву в качестве природного источника витамина С – только 4 % сослались на нее при анкетировании. </a:t>
            </a:r>
          </a:p>
          <a:p>
            <a:pPr marL="0" indent="0">
              <a:buNone/>
            </a:pPr>
            <a:r>
              <a:rPr lang="ru-RU" sz="8000" dirty="0"/>
              <a:t>3. Сравнительный анализ препаратов, представленных на рынке и при-родных источников витамина С – шиповника и крапивы, показал, что наибольшее содержание полезного нутриента отмечено </a:t>
            </a:r>
            <a:r>
              <a:rPr lang="ru-RU" sz="8000" dirty="0" err="1"/>
              <a:t>БАДе</a:t>
            </a:r>
            <a:r>
              <a:rPr lang="ru-RU" sz="8000" dirty="0"/>
              <a:t> «</a:t>
            </a:r>
            <a:r>
              <a:rPr lang="ru-RU" sz="8000" dirty="0" err="1"/>
              <a:t>Цинк+Витамин</a:t>
            </a:r>
            <a:r>
              <a:rPr lang="ru-RU" sz="8000" dirty="0"/>
              <a:t> С» (</a:t>
            </a:r>
            <a:r>
              <a:rPr lang="ru-RU" sz="8000" dirty="0" smtClean="0"/>
              <a:t>производитель </a:t>
            </a:r>
            <a:r>
              <a:rPr lang="ru-RU" sz="8000" dirty="0"/>
              <a:t>«</a:t>
            </a:r>
            <a:r>
              <a:rPr lang="ru-RU" sz="8000" dirty="0" err="1"/>
              <a:t>Эвалар</a:t>
            </a:r>
            <a:r>
              <a:rPr lang="ru-RU" sz="8000" dirty="0"/>
              <a:t>»). Доля в нем аскорбиновой кислоты в 2 раза больше, чем в аскорбиновой кислоте от «Фармстандарта» и более чем в 3 раза больше, чем в листьях </a:t>
            </a:r>
            <a:r>
              <a:rPr lang="ru-RU" sz="8000" dirty="0" err="1"/>
              <a:t>крапивыи</a:t>
            </a:r>
            <a:r>
              <a:rPr lang="ru-RU" sz="8000" dirty="0"/>
              <a:t> плодах шиповника. </a:t>
            </a:r>
          </a:p>
          <a:p>
            <a:pPr marL="0" indent="0">
              <a:buNone/>
            </a:pPr>
            <a:r>
              <a:rPr lang="ru-RU" sz="8000" dirty="0"/>
              <a:t>4. Экономический расчет показал, что наиболее выгодным является препарат компании «Фармстандарт». Его цена на 2-х месячный курс в разы меньше по сравнению с другими источниками витамина С. Возможно, это и является причиной высокой популярности аскорбиновой кислоты у населения г. Рославля.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650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97734" y="978794"/>
            <a:ext cx="8403465" cy="501401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200" dirty="0"/>
              <a:t>Проект «Природные источники витамина С, как альтернатива аптечным препаратам в Смоленской области» может быть использован на уроках </a:t>
            </a:r>
            <a:r>
              <a:rPr lang="ru-RU" sz="3200" dirty="0" err="1"/>
              <a:t>биоло-гии</a:t>
            </a:r>
            <a:r>
              <a:rPr lang="ru-RU" sz="3200" dirty="0"/>
              <a:t> во время изучения темы витамины или на уроках химии, посвящённым теме растворы. Результаты исследования могут быть полезны терапевтами при раз-работке профилактических рекомендаций населению в борьбе с гиповитаминозами. Результаты исследований могут быть использованы фармацевтами с целью обеспечения аптечных сетей дешевыми источниками витамина С. Для населения мой проект представляет интерес в вопросах использования природного сырья собственного производства. </a:t>
            </a:r>
          </a:p>
        </p:txBody>
      </p:sp>
    </p:spTree>
    <p:extLst>
      <p:ext uri="{BB962C8B-B14F-4D97-AF65-F5344CB8AC3E}">
        <p14:creationId xmlns:p14="http://schemas.microsoft.com/office/powerpoint/2010/main" val="161216775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1646</TotalTime>
  <Words>200</Words>
  <Application>Microsoft Office PowerPoint</Application>
  <PresentationFormat>Произвольный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«Природные источники витамина С, как альтернатива аптечным препаратам в Смоленской области»</vt:lpstr>
      <vt:lpstr>Цель моего проекта -  проведение сравнительного анализа содержания витамина С в наиболее популярных среди населения г. Рославля аптечных препаратах и выявление содержания витамина С в природном (растительном) сырье как альтернативе промышленным БАДам и разработка рекомендаций населению по устранению дефицита витамина С.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Выводы: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«Природные источники витамина С, как альтернатива аптечным препаратам в средней полосе России»</dc:title>
  <dc:creator>Microsoft</dc:creator>
  <cp:lastModifiedBy>Школа1</cp:lastModifiedBy>
  <cp:revision>37</cp:revision>
  <dcterms:created xsi:type="dcterms:W3CDTF">2024-02-05T18:41:18Z</dcterms:created>
  <dcterms:modified xsi:type="dcterms:W3CDTF">2024-10-18T04:30:39Z</dcterms:modified>
</cp:coreProperties>
</file>