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70" r:id="rId7"/>
    <p:sldId id="262" r:id="rId8"/>
    <p:sldId id="264" r:id="rId9"/>
    <p:sldId id="265" r:id="rId10"/>
    <p:sldId id="266" r:id="rId11"/>
    <p:sldId id="267" r:id="rId12"/>
    <p:sldId id="268" r:id="rId13"/>
    <p:sldId id="272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6C87A-DB0C-45AD-99C4-05B5C4B4F793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7A1A5F-101B-4B0F-9E95-AF45DE79C11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150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A1A5F-101B-4B0F-9E95-AF45DE79C117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987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7A1A5F-101B-4B0F-9E95-AF45DE79C117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483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DFC5A4-5CF2-4CBE-8F60-EDEBF122EAA7}" type="datetimeFigureOut">
              <a:rPr lang="ru-RU" smtClean="0"/>
              <a:t>26.11.2024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739449-88D2-4B78-B155-5B5BEECBDA91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16832"/>
            <a:ext cx="6336704" cy="1656184"/>
          </a:xfrm>
        </p:spPr>
        <p:txBody>
          <a:bodyPr>
            <a:normAutofit/>
          </a:bodyPr>
          <a:lstStyle/>
          <a:p>
            <a:r>
              <a:rPr lang="ru-RU" dirty="0"/>
              <a:t>Остров мусора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365104"/>
            <a:ext cx="3318192" cy="2304256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Book Antiqua" panose="02040602050305030304" pitchFamily="18" charset="0"/>
              </a:rPr>
              <a:t>Выполнила: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Лидия Валесян  </a:t>
            </a:r>
            <a:r>
              <a:rPr lang="ru-RU" sz="1800" dirty="0" smtClean="0">
                <a:latin typeface="Book Antiqua" panose="02040602050305030304" pitchFamily="18" charset="0"/>
              </a:rPr>
              <a:t>8 «б</a:t>
            </a:r>
            <a:r>
              <a:rPr lang="ru-RU" sz="1800" dirty="0">
                <a:latin typeface="Book Antiqua" panose="02040602050305030304" pitchFamily="18" charset="0"/>
              </a:rPr>
              <a:t>»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МБОУ ОЦ «Флагман»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Руководитель</a:t>
            </a:r>
            <a:r>
              <a:rPr lang="en-US" sz="1800" dirty="0">
                <a:latin typeface="Book Antiqua" panose="02040602050305030304" pitchFamily="18" charset="0"/>
              </a:rPr>
              <a:t>:</a:t>
            </a:r>
            <a:endParaRPr lang="ru-RU" sz="1800" dirty="0">
              <a:latin typeface="Book Antiqua" panose="02040602050305030304" pitchFamily="18" charset="0"/>
            </a:endParaRPr>
          </a:p>
          <a:p>
            <a:r>
              <a:rPr lang="ru-RU" sz="1800" dirty="0">
                <a:latin typeface="Book Antiqua" panose="02040602050305030304" pitchFamily="18" charset="0"/>
              </a:rPr>
              <a:t>Иванова Лариса Николаевна</a:t>
            </a:r>
          </a:p>
          <a:p>
            <a:r>
              <a:rPr lang="ru-RU" sz="1800" dirty="0">
                <a:latin typeface="Book Antiqua" panose="02040602050305030304" pitchFamily="18" charset="0"/>
              </a:rPr>
              <a:t>Учитель математики</a:t>
            </a:r>
          </a:p>
        </p:txBody>
      </p:sp>
      <p:pic>
        <p:nvPicPr>
          <p:cNvPr id="1026" name="Picture 2" descr="https://avatars.mds.yandex.net/i?id=20734ec99fac326b86085231017cbb8056b3d064-423351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36712"/>
            <a:ext cx="349129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84b360c2bdb2ccba3b52ed96829462ed75cc0fcb-9866196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3600400" cy="269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8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412" y="830997"/>
            <a:ext cx="4186808" cy="106872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№3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220" y="1272242"/>
            <a:ext cx="408768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31709"/>
            <a:ext cx="5652120" cy="25853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В Одинцовском парке культуры был проведен эксперимент по разложению различных видов пластика. Известно, что за день были выброшены 100 пластиковых бутылок, 50 пакетов, 30 кофейных стаканчиков и 15 трубочек для напитков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ru-RU" sz="2000" dirty="0"/>
              <a:t> В парке проводятся регулярные уборки, которые снижают количество отходов на 5% каждый </a:t>
            </a:r>
            <a:r>
              <a:rPr lang="ru-RU" sz="2000" dirty="0" smtClean="0"/>
              <a:t>год.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Какое количество каждого вида пластика останется в парке через 100 лет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0285" y="4149080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2">
                    <a:lumMod val="10000"/>
                  </a:schemeClr>
                </a:solidFill>
              </a:rPr>
              <a:t>Примерная скорость разложения некоторых видов пластика:</a:t>
            </a:r>
          </a:p>
          <a:p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Пакет — 20 лет</a:t>
            </a:r>
          </a:p>
          <a:p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Кофейный стаканчик — 30 лет</a:t>
            </a:r>
          </a:p>
          <a:p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Трубочка для напитков — 200 лет</a:t>
            </a:r>
          </a:p>
          <a:p>
            <a:r>
              <a:rPr lang="ru-RU" sz="2000" i="1" dirty="0">
                <a:solidFill>
                  <a:schemeClr val="bg2">
                    <a:lumMod val="10000"/>
                  </a:schemeClr>
                </a:solidFill>
              </a:rPr>
              <a:t>Пластиковая бутылка — 450 лет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00886" y="3776987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Решение</a:t>
            </a:r>
            <a:r>
              <a:rPr lang="ru-RU" sz="2000" b="1" dirty="0"/>
              <a:t>: 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4149080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/>
              <a:t>Бутылки = 100 шт.</a:t>
            </a:r>
          </a:p>
          <a:p>
            <a:pPr marL="342900" indent="-342900">
              <a:buAutoNum type="arabicParenR"/>
            </a:pPr>
            <a:r>
              <a:rPr lang="ru-RU" dirty="0"/>
              <a:t>Пакеты = 0 шт.</a:t>
            </a:r>
          </a:p>
          <a:p>
            <a:pPr marL="342900" indent="-342900">
              <a:buAutoNum type="arabicParenR"/>
            </a:pPr>
            <a:r>
              <a:rPr lang="ru-RU" dirty="0"/>
              <a:t>Стаканчиков = 0 шт.</a:t>
            </a:r>
          </a:p>
          <a:p>
            <a:pPr marL="342900" indent="-342900">
              <a:buAutoNum type="arabicParenR"/>
            </a:pPr>
            <a:r>
              <a:rPr lang="ru-RU" dirty="0"/>
              <a:t>Трубочек для напитков = 15 шт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 smtClean="0"/>
              <a:t>100 * 0.5 = 50 % за 100 лет </a:t>
            </a:r>
          </a:p>
          <a:p>
            <a:pPr marL="342900" indent="-342900">
              <a:buAutoNum type="arabicParenR"/>
            </a:pPr>
            <a:r>
              <a:rPr lang="ru-RU" dirty="0" smtClean="0"/>
              <a:t>115 * 0.5 = 57.5 ≈ 58 шт. - останется пластиковых отходов через 100 лет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42EA4CF-38ED-BF39-8850-673CE463BB4C}"/>
              </a:ext>
            </a:extLst>
          </p:cNvPr>
          <p:cNvSpPr txBox="1"/>
          <p:nvPr/>
        </p:nvSpPr>
        <p:spPr>
          <a:xfrm>
            <a:off x="1619672" y="6240812"/>
            <a:ext cx="5680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Ответ: </a:t>
            </a:r>
            <a:r>
              <a:rPr lang="ru-RU" sz="2400" b="1" dirty="0" smtClean="0"/>
              <a:t>58 </a:t>
            </a:r>
            <a:r>
              <a:rPr lang="ru-RU" sz="2400" b="1" dirty="0"/>
              <a:t>пластиковых отходов </a:t>
            </a:r>
          </a:p>
        </p:txBody>
      </p:sp>
    </p:spTree>
    <p:extLst>
      <p:ext uri="{BB962C8B-B14F-4D97-AF65-F5344CB8AC3E}">
        <p14:creationId xmlns:p14="http://schemas.microsoft.com/office/powerpoint/2010/main" val="2840708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70400"/>
            <a:ext cx="3898776" cy="121274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№4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671" y="1376772"/>
            <a:ext cx="4898067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bg2">
                    <a:lumMod val="10000"/>
                  </a:schemeClr>
                </a:solidFill>
              </a:rPr>
              <a:t>Пакету и многих другим видам пластика можно найти многоразовые альтернативы — сумки-шопперы, многоразовые стаканчики для кофе и бутылки для воды, продукты на развес и отказ от некоторых бессмысленных предметов, таких как пластиковая трубочка. 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bg2">
                    <a:lumMod val="10000"/>
                  </a:schemeClr>
                </a:solidFill>
              </a:rPr>
              <a:t>В магазине "Эко-продукты" проводится акция по замене одноразовых пластиковых упаковок на многоразовые альтернативы. Если каждый покупатель заменит 5 одноразовых пластиковых упаковок на многоразовые альтернативы, а в день акции количество покупателей составляет 150 человек, то сколько одноразовых пластиковых упаковок будет заменено на многоразовые альтернативы за день? Надо учесть, только 80% покупателей участвуют в акции замены упаковок.</a:t>
            </a:r>
          </a:p>
        </p:txBody>
      </p:sp>
      <p:pic>
        <p:nvPicPr>
          <p:cNvPr id="2050" name="Picture 2" descr="https://avatars.mds.yandex.net/i?id=22cf39899cd17f54e77736d4d0a88bf932858652-12615871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12"/>
          <a:stretch/>
        </p:blipFill>
        <p:spPr bwMode="auto">
          <a:xfrm>
            <a:off x="4621702" y="4386595"/>
            <a:ext cx="4445627" cy="2471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908720"/>
            <a:ext cx="38164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Решение: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buAutoNum type="arabicParenR"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150 человек * 0.8 = 120 чел. - количество участвующих в акции.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2) 120 покупателей * 5 упаковок на покупателя = 600 упаковок.</a:t>
            </a:r>
          </a:p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Ответ: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За день будет заменено </a:t>
            </a: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600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одноразовых пластиковых упаковок на многоразовые альтернативы.</a:t>
            </a:r>
          </a:p>
        </p:txBody>
      </p:sp>
    </p:spTree>
    <p:extLst>
      <p:ext uri="{BB962C8B-B14F-4D97-AF65-F5344CB8AC3E}">
        <p14:creationId xmlns:p14="http://schemas.microsoft.com/office/powerpoint/2010/main" val="211854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81792"/>
            <a:ext cx="3826768" cy="106872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№5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1"/>
            <a:ext cx="6156176" cy="306672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По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данным исследователей, 90% морских птиц заглатывают частицы пластика и погибают. Но чаще всего птицы гибнут от истощения, поскольку пластиковые отходы, не обладающие питательной ценностью, дают ощущение полного желудка, но не насыщают птиц. К тому же птицы используют пластик в качестве материала для гнезда, принимая его за листья, веточки и другие натуральные предметы. Куски пластика с острыми краями приводят к ранениям и даже гибели птенцов. За последние 10 лет общая численность морских птиц сократилась на 40 млн.   Сколько млн. птиц мы могли бы спасти заменив пластик на многоразовые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альтернативы?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48" y="1196752"/>
            <a:ext cx="2880320" cy="36724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4263479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Если около 90% пластика = 40 млн., то 100% = 40 млн. : 0,9 ≈  44, 4(млн</a:t>
            </a:r>
            <a:r>
              <a:rPr lang="ru-RU" dirty="0" smtClean="0"/>
              <a:t>.)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5833139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Ответ:</a:t>
            </a:r>
            <a:r>
              <a:rPr lang="ru-RU" dirty="0"/>
              <a:t> 44,4 </a:t>
            </a:r>
            <a:r>
              <a:rPr lang="ru-RU" dirty="0" smtClean="0"/>
              <a:t> млн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94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0" t="5900" r="17801" b="2751"/>
          <a:stretch/>
        </p:blipFill>
        <p:spPr>
          <a:xfrm rot="20661750">
            <a:off x="722586" y="310254"/>
            <a:ext cx="2702490" cy="5224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0" t="16388"/>
          <a:stretch/>
        </p:blipFill>
        <p:spPr>
          <a:xfrm>
            <a:off x="3131840" y="2996952"/>
            <a:ext cx="2542531" cy="3212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09722"/>
            <a:ext cx="2283718" cy="30449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935" y="8114"/>
            <a:ext cx="2118065" cy="282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2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2746648" cy="121274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980728"/>
            <a:ext cx="8964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Опрос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 Затем провела опрос среди тех, кто решал задачи.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1. Считаете ли вы проблему утилизации и переработке отходов важной?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2. Помогло ли решение математических задач на экологическую тему по-новому взглянуть на проблему переработки пластика? 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3. Многоразовый или одноразовый пакет: какой выбираете вы?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t="4609" r="4762" b="7806"/>
          <a:stretch/>
        </p:blipFill>
        <p:spPr>
          <a:xfrm>
            <a:off x="179512" y="2924944"/>
            <a:ext cx="4392488" cy="2139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" t="5001" r="3059" b="7251"/>
          <a:stretch/>
        </p:blipFill>
        <p:spPr>
          <a:xfrm>
            <a:off x="4427984" y="2924944"/>
            <a:ext cx="4320480" cy="21882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5819" r="3962"/>
          <a:stretch/>
        </p:blipFill>
        <p:spPr>
          <a:xfrm>
            <a:off x="2126314" y="4662207"/>
            <a:ext cx="4317894" cy="215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2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04E4FC0-0C77-8AF0-620D-F8C908C6C666}"/>
              </a:ext>
            </a:extLst>
          </p:cNvPr>
          <p:cNvSpPr txBox="1"/>
          <p:nvPr/>
        </p:nvSpPr>
        <p:spPr>
          <a:xfrm>
            <a:off x="11562" y="1052736"/>
            <a:ext cx="914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Вывод:</a:t>
            </a:r>
            <a:r>
              <a:rPr lang="ru-RU" sz="2400" dirty="0"/>
              <a:t> таким образом, проект "Остров мусора и математика" не только способствует развитию функциональной (математической) грамотности учеников, но и помогает им осознать важность экологической ответственности и поиска инновационных подходов к решению глобальных проблем.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49" y="3229050"/>
            <a:ext cx="4425651" cy="3374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776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436" y="1628800"/>
            <a:ext cx="4488160" cy="237626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Book Antiqua" panose="02040602050305030304" pitchFamily="18" charset="0"/>
              </a:rPr>
              <a:t>«Не горит. Не тает». Это подпись на обложке журнала TIME 1924 года с фотографией Лео Бакеланда — человека, который изобрел первый пластик.</a:t>
            </a:r>
            <a:br>
              <a:rPr lang="ru-RU" sz="2000" dirty="0">
                <a:solidFill>
                  <a:schemeClr val="bg2">
                    <a:lumMod val="10000"/>
                  </a:schemeClr>
                </a:solidFill>
                <a:latin typeface="Book Antiqua" panose="02040602050305030304" pitchFamily="18" charset="0"/>
              </a:rPr>
            </a:br>
            <a:endParaRPr lang="ru-RU" sz="2000" dirty="0">
              <a:solidFill>
                <a:schemeClr val="bg2">
                  <a:lumMod val="10000"/>
                </a:schemeClr>
              </a:solidFill>
              <a:latin typeface="Book Antiqua" panose="0204060205030503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70" y="1340768"/>
            <a:ext cx="3744416" cy="4933268"/>
          </a:xfrm>
        </p:spPr>
      </p:pic>
    </p:spTree>
    <p:extLst>
      <p:ext uri="{BB962C8B-B14F-4D97-AF65-F5344CB8AC3E}">
        <p14:creationId xmlns:p14="http://schemas.microsoft.com/office/powerpoint/2010/main" val="263721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389120"/>
          </a:xfrm>
        </p:spPr>
        <p:txBody>
          <a:bodyPr>
            <a:normAutofit lnSpcReduction="10000"/>
          </a:bodyPr>
          <a:lstStyle/>
          <a:p>
            <a:pPr marL="393192" lvl="1" indent="0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Актуальность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"Остров мусора и математика" – эта работа направлена на знакомство подростков с проблемой загрязнения планеты и создание математических задач, с помощью которых можно вовлечь обучающихся в данную тему.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 Проблема загрязнения окружающей среды является серьезной и требует немедленных действий. Она включает в себя загрязнение воздуха, воды, почвы и морей отходами промышленности, транспорта, сельского хозяйства и бытового мусора каждого человека. Это влияет на здоровье людей, животных и растений, а также на экосистемы в целом. 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  Но как привлечь к этой проблеме детей и подростков? Ведь по статистике именно они мусорят больше всех. Можно попробовать затронуть эту тему с помощью математики. 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1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4780206"/>
          </a:xfrm>
        </p:spPr>
        <p:txBody>
          <a:bodyPr>
            <a:noAutofit/>
          </a:bodyPr>
          <a:lstStyle/>
          <a:p>
            <a:pPr marL="393192" lvl="1" indent="0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Цель проекта: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Привлечение внимания к проблеме загрязнения планеты через решение математических задач экологической направленности.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   Задачи: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информационные источники по данной теме;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брошюру математических задач экологического содержания;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предложить 6-классникам решить задачи из брошюры;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провести анализ полученных результатов.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93192" lvl="1" indent="0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Гипотеза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Решение математических задач с экологическим контекстом привлечет внимание подростков к проблеме переработки мусора в мире.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Планируемый результат: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 Участие в таком проекте может вдохновить учеников на дальнейшее изучение математики и ее применение в других областях науки и техники. А также может способствовать осознанному поведению в ряде решения экологических проблем.</a:t>
            </a: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pPr lvl="0"/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0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393" y="413563"/>
            <a:ext cx="8280920" cy="1080120"/>
          </a:xfrm>
        </p:spPr>
        <p:txBody>
          <a:bodyPr>
            <a:noAutofit/>
          </a:bodyPr>
          <a:lstStyle/>
          <a:p>
            <a:r>
              <a:rPr lang="ru-RU" sz="3600" b="1" dirty="0"/>
              <a:t>Большое тихоокеанское мусорное пятно</a:t>
            </a:r>
            <a:endParaRPr lang="ru-RU" sz="36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77186"/>
            <a:ext cx="5177710" cy="3222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1777186"/>
            <a:ext cx="3923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Проблема загрязнения планеты вряд ли волнует подростков, судя по наблюдениям за их поведением. Но такое не могло не привлечь внимание…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2094" y="5233182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Чтобы легче визуализировать проблему и подчеркнуть ее значимость, был придуман термин «мусорный континент».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468FA89-8F23-FA29-04B5-AA8A221EB10D}"/>
              </a:ext>
            </a:extLst>
          </p:cNvPr>
          <p:cNvSpPr txBox="1"/>
          <p:nvPr/>
        </p:nvSpPr>
        <p:spPr>
          <a:xfrm>
            <a:off x="323528" y="4426459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ЧТО ЭТО?????</a:t>
            </a:r>
          </a:p>
        </p:txBody>
      </p:sp>
    </p:spTree>
    <p:extLst>
      <p:ext uri="{BB962C8B-B14F-4D97-AF65-F5344CB8AC3E}">
        <p14:creationId xmlns:p14="http://schemas.microsoft.com/office/powerpoint/2010/main" val="81861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EC56DBC-21D8-CF96-C2E9-C872B7D5A965}"/>
              </a:ext>
            </a:extLst>
          </p:cNvPr>
          <p:cNvSpPr txBox="1"/>
          <p:nvPr/>
        </p:nvSpPr>
        <p:spPr>
          <a:xfrm>
            <a:off x="155516" y="955073"/>
            <a:ext cx="458343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Но этот образ ошибочен. Большое тихоокеанское мусорное пятно больше похоже на «пластиковый суп».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0257C96-2BF6-BC0D-E03F-15F468DF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946" y="547212"/>
            <a:ext cx="4572000" cy="37860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0CA131B-E2AE-2DD4-F6DC-66691345C8F1}"/>
              </a:ext>
            </a:extLst>
          </p:cNvPr>
          <p:cNvSpPr txBox="1"/>
          <p:nvPr/>
        </p:nvSpPr>
        <p:spPr>
          <a:xfrm>
            <a:off x="0" y="2678430"/>
            <a:ext cx="529208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/>
              <a:t> «…передо мной, насколько хватало глаз, лежал пластик. Это казалось невероятным, но не было видно ни одного чистого участка. За неделю, пока мы пересекали субтропическую зону, в какое бы время я ни взглянул за борт, повсюду плавал пластиковый мусор: бутылки, крышки от бутылок, обертки от конфет, обрывки»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BC2F8E4-8A7C-6C30-66C4-9658938F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464" y="3955853"/>
            <a:ext cx="3164098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88840" y="908720"/>
            <a:ext cx="1728192" cy="1224136"/>
          </a:xfrm>
        </p:spPr>
        <p:txBody>
          <a:bodyPr/>
          <a:lstStyle/>
          <a:p>
            <a:r>
              <a:rPr lang="ru-RU" dirty="0"/>
              <a:t>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8B9D5FE-5773-E885-1F7A-2818D443D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7" y="1628800"/>
            <a:ext cx="8952526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68" y="908720"/>
            <a:ext cx="9144000" cy="20162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На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2024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год в пятне скопилось уже порядка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352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 миллиона тонн мусора, и эта цифра увеличивается постоянно. </a:t>
            </a:r>
          </a:p>
        </p:txBody>
      </p:sp>
    </p:spTree>
    <p:extLst>
      <p:ext uri="{BB962C8B-B14F-4D97-AF65-F5344CB8AC3E}">
        <p14:creationId xmlns:p14="http://schemas.microsoft.com/office/powerpoint/2010/main" val="31709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124" y="1058390"/>
            <a:ext cx="4474840" cy="9967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№1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73016"/>
            <a:ext cx="4186808" cy="3107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64" y="1306884"/>
            <a:ext cx="9046840" cy="2141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Вы посещаете супермаркеты? Безусловно, да. Тогда знайте, что наиболее востребованным из всех покупаемых нами товаров является одноразовый полиэтиленовый пакет. Среднестатистический человек, житель нашей страны, за год использует примерно 181 пластиковый пакет. Ч</a:t>
            </a:r>
            <a:r>
              <a:rPr lang="ru-RU" sz="2000" dirty="0"/>
              <a:t>исленность населения Московской области в 2023 году составляет 8 591 736 человек. Сколько пакетов в год утилизируются жителями только Московской </a:t>
            </a:r>
            <a:r>
              <a:rPr lang="ru-RU" sz="2000" dirty="0" smtClean="0"/>
              <a:t>области?</a:t>
            </a:r>
            <a:r>
              <a:rPr lang="en-US" sz="2000" dirty="0" smtClean="0"/>
              <a:t>30 % </a:t>
            </a:r>
            <a:r>
              <a:rPr lang="ru-RU" sz="2000" dirty="0" smtClean="0"/>
              <a:t>жителей Московской области используют на 50% больше пакетов, сколько пакетов они используют?</a:t>
            </a:r>
            <a:endParaRPr lang="ru-RU" sz="2000" dirty="0"/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84" y="3669992"/>
            <a:ext cx="56521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Решение: 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1)181 * 8 591 736 = 1 555 104 216(п.)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2)8 591 736 * 0.3 </a:t>
            </a:r>
            <a:r>
              <a:rPr lang="ru-RU" sz="2000" dirty="0"/>
              <a:t>≈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 2 577 520 (ж.) 30%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3)2 577 520 * 181 = 466 531 120 (п.) на 30 %  жителей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4)466 531 120 : 0.5 = 233 265 560 (п.)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Ответ</a:t>
            </a: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: 1 555 104 216 пакетов; 233 265 560 пакетов </a:t>
            </a:r>
            <a:endParaRPr lang="ru-RU" sz="2000" b="1" dirty="0">
              <a:solidFill>
                <a:schemeClr val="bg2">
                  <a:lumMod val="10000"/>
                </a:schemeClr>
              </a:solidFill>
            </a:endParaRPr>
          </a:p>
          <a:p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53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6792" y="916914"/>
            <a:ext cx="3322712" cy="9967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Задача №2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86" y="1130870"/>
            <a:ext cx="5323978" cy="1565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Сдавая макулатуру во вторичную переработку, вы принесете огромную пользу окружающей среде: вы спасете леса. Четыре седьмых класса школы «ФЛАГМАН» собрали 660 кг макулатуры. Сколько деревьев в среднем спас каждый класс, если 60 кг сданной на переработку макулатуру заменяют одно дерево?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Один из классов собрал на 20 % больше макулатуры, чем остальные, сколько?</a:t>
            </a:r>
          </a:p>
          <a:p>
            <a:pPr marL="0" indent="0">
              <a:buNone/>
            </a:pP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664" y="687062"/>
            <a:ext cx="3676650" cy="2016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160" y="4149080"/>
            <a:ext cx="87487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Решение: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1)660 кг : 4 = 165 кг - столько килограммов макулатуры собрал в среднем каждый класс</a:t>
            </a:r>
          </a:p>
          <a:p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2) 165 кг : 60 кг = 2.75 – столько деревьев заменяет каждый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класс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3)165 * 0.2 = 33 – на сколько больше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4) 165 + 33 = 198 кг собрал макулатуры один из классов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</a:rPr>
              <a:t>Ответ: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2.75 деревьев спас каждый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класс,198 кг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50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6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76D9E8"/>
      </a:accent1>
      <a:accent2>
        <a:srgbClr val="93F5F9"/>
      </a:accent2>
      <a:accent3>
        <a:srgbClr val="0BD0D9"/>
      </a:accent3>
      <a:accent4>
        <a:srgbClr val="10CF9B"/>
      </a:accent4>
      <a:accent5>
        <a:srgbClr val="7CCA62"/>
      </a:accent5>
      <a:accent6>
        <a:srgbClr val="089CA2"/>
      </a:accent6>
      <a:hlink>
        <a:srgbClr val="0B5394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1496</TotalTime>
  <Words>1210</Words>
  <Application>Microsoft Office PowerPoint</Application>
  <PresentationFormat>Экран (4:3)</PresentationFormat>
  <Paragraphs>83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Book Antiqua</vt:lpstr>
      <vt:lpstr>Calibri</vt:lpstr>
      <vt:lpstr>Constantia</vt:lpstr>
      <vt:lpstr>Times New Roman</vt:lpstr>
      <vt:lpstr>Wingdings</vt:lpstr>
      <vt:lpstr>Wingdings 2</vt:lpstr>
      <vt:lpstr>Поток</vt:lpstr>
      <vt:lpstr>Остров мусора</vt:lpstr>
      <vt:lpstr>«Не горит. Не тает». Это подпись на обложке журнала TIME 1924 года с фотографией Лео Бакеланда — человека, который изобрел первый пластик. </vt:lpstr>
      <vt:lpstr>Презентация PowerPoint</vt:lpstr>
      <vt:lpstr>Презентация PowerPoint</vt:lpstr>
      <vt:lpstr>Большое тихоокеанское мусорное пятно</vt:lpstr>
      <vt:lpstr>Презентация PowerPoint</vt:lpstr>
      <vt:lpstr>  </vt:lpstr>
      <vt:lpstr>Задача №1 </vt:lpstr>
      <vt:lpstr>Задача №2 </vt:lpstr>
      <vt:lpstr>Задача №3 </vt:lpstr>
      <vt:lpstr>Задача №4 </vt:lpstr>
      <vt:lpstr>Задача №5 </vt:lpstr>
      <vt:lpstr>Презентация PowerPoint</vt:lpstr>
      <vt:lpstr>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Остров мусора</dc:title>
  <dc:creator>Asus</dc:creator>
  <cp:lastModifiedBy>Иванова Лариса Николаевна</cp:lastModifiedBy>
  <cp:revision>49</cp:revision>
  <dcterms:created xsi:type="dcterms:W3CDTF">2024-02-26T14:51:50Z</dcterms:created>
  <dcterms:modified xsi:type="dcterms:W3CDTF">2024-11-26T12:39:28Z</dcterms:modified>
</cp:coreProperties>
</file>