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99"/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278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09.10.2025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09.10.2025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09.10.2025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99">
            <a:alpha val="81961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09.10.2025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836712"/>
            <a:ext cx="8508036" cy="1470025"/>
          </a:xfrm>
        </p:spPr>
        <p:txBody>
          <a:bodyPr>
            <a:normAutofit fontScale="90000"/>
          </a:bodyPr>
          <a:lstStyle/>
          <a:p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Экологический проект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«Предложение способа биологической защиты населения от иксодовых клещей»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88024" y="3140968"/>
            <a:ext cx="3827516" cy="3528392"/>
          </a:xfrm>
        </p:spPr>
        <p:txBody>
          <a:bodyPr>
            <a:normAutofit fontScale="70000" lnSpcReduction="20000"/>
          </a:bodyPr>
          <a:lstStyle/>
          <a:p>
            <a:pPr algn="l"/>
            <a:r>
              <a:rPr lang="ru-RU" sz="26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 проекта:</a:t>
            </a:r>
          </a:p>
          <a:p>
            <a:pPr algn="l"/>
            <a:r>
              <a:rPr lang="ru-RU" sz="2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Сарычева София Дмитриевна</a:t>
            </a:r>
          </a:p>
          <a:p>
            <a:pPr algn="l"/>
            <a:r>
              <a:rPr lang="ru-RU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обучающаяся 8-К класса</a:t>
            </a:r>
          </a:p>
          <a:p>
            <a:pPr algn="l"/>
            <a:r>
              <a:rPr lang="ru-RU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МОУ Октябрьская школа №54 </a:t>
            </a:r>
          </a:p>
          <a:p>
            <a:pPr algn="l"/>
            <a:r>
              <a:rPr lang="ru-RU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г.о</a:t>
            </a:r>
            <a:r>
              <a:rPr lang="ru-RU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Люберцы Московской области</a:t>
            </a:r>
          </a:p>
          <a:p>
            <a:pPr algn="l"/>
            <a:r>
              <a:rPr lang="ru-RU" sz="26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Руководитель:</a:t>
            </a:r>
          </a:p>
          <a:p>
            <a:pPr algn="l"/>
            <a:r>
              <a:rPr lang="ru-RU" sz="2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Полунина Валентина Сергеевна</a:t>
            </a:r>
          </a:p>
          <a:p>
            <a:pPr algn="l"/>
            <a:r>
              <a:rPr lang="ru-RU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химии и экологии</a:t>
            </a:r>
          </a:p>
          <a:p>
            <a:pPr algn="l"/>
            <a:r>
              <a:rPr lang="ru-RU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МОУ Октябрьская школа №54 </a:t>
            </a:r>
          </a:p>
          <a:p>
            <a:pPr algn="l"/>
            <a:r>
              <a:rPr lang="ru-RU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г.о</a:t>
            </a:r>
            <a:r>
              <a:rPr lang="ru-RU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Люберцы Московской области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92277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Схема парка «Лесная опушка»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556792"/>
            <a:ext cx="6840760" cy="5121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909594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260648"/>
            <a:ext cx="4536504" cy="5865515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Наибольшее количество дорожек проходят поблизости поселка. В этой зоне отдыхает большинство жителей, вглубь леса заходят немногие. </a:t>
            </a:r>
          </a:p>
          <a:p>
            <a:pPr marL="0" indent="0" algn="just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успешной защиты населения от клещей необходимо расселять жужелиц в местах массового скопления людей. Выпускать жужелиц в узких и отдаленных участках парка будет нерационально.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6913"/>
            <a:ext cx="4176464" cy="6867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741630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393"/>
            <a:ext cx="9144000" cy="1143000"/>
          </a:xfrm>
        </p:spPr>
        <p:txBody>
          <a:bodyPr>
            <a:no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 расселения жужелиц и осуществление контроля численности клещей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340768"/>
            <a:ext cx="8697144" cy="5040560"/>
          </a:xfrm>
        </p:spPr>
        <p:txBody>
          <a:bodyPr>
            <a:noAutofit/>
          </a:bodyPr>
          <a:lstStyle/>
          <a:p>
            <a:pPr marL="514350" indent="-514350" algn="just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Произвести контрольные замеры численности клещей </a:t>
            </a:r>
          </a:p>
          <a:p>
            <a:pPr marL="514350" indent="-514350" algn="just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Общая протяженность дорожек в парке «Лесная опушка» 3600 м. Жужелиц следует выпускать в шахматном порядке слева и справа от дорожки с расчетом 10 особей на каждые 100 метров. Тогда для парка потребуется 360 жужелиц.</a:t>
            </a:r>
          </a:p>
          <a:p>
            <a:pPr marL="514350" indent="-514350" algn="just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Через три дня после первого высаживания жужелиц необходимо произвести повторное измерение количества клещей, так как возможно резкое снижение численности</a:t>
            </a:r>
          </a:p>
          <a:p>
            <a:pPr marL="514350" indent="-514350" algn="just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Через 10 дней после первого высаживания произвести еще один замер численности клещей, от которого будет зависеть, сколько жужелиц необходимо высадить в следующий раз.</a:t>
            </a:r>
          </a:p>
          <a:p>
            <a:pPr marL="514350" indent="-514350" algn="just">
              <a:lnSpc>
                <a:spcPct val="120000"/>
              </a:lnSpc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Производить высадку жужелиц каждые две недели.</a:t>
            </a:r>
          </a:p>
        </p:txBody>
      </p:sp>
    </p:spTree>
    <p:extLst>
      <p:ext uri="{BB962C8B-B14F-4D97-AF65-F5344CB8AC3E}">
        <p14:creationId xmlns:p14="http://schemas.microsoft.com/office/powerpoint/2010/main" val="31238078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4624"/>
            <a:ext cx="8229600" cy="1143000"/>
          </a:xfrm>
        </p:spPr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7211144" cy="5688632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buNone/>
            </a:pP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Плюсы предложенного метода: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 биологической защиты позволит сократить численность, а следовательно и количество жертв клещей, в том числе заболевших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боррелиозом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энцефалитом.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данного метода окружающая среда не подвергается воздействию ядохимикатов, что благоприятно сказывается на экологической обстановке.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жужелиц позволит регулировать численность не только клещей, но и иных вредителей леса.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будущем данный отработанный метод можно будет использовать на территории всей Московской области.</a:t>
            </a:r>
          </a:p>
          <a:p>
            <a:pPr marL="514350" indent="-514350">
              <a:buFont typeface="+mj-lt"/>
              <a:buAutoNum type="arabicPeriod"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1441" y="2852936"/>
            <a:ext cx="2203445" cy="367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75245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08920"/>
            <a:ext cx="8229600" cy="1143000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27774298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работы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2857" y="1598066"/>
            <a:ext cx="8229600" cy="452596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Предложение возможности использования хищных насекомых, таких как жужелицы, для защиты населения от широкого распространения иксодовых клещей.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3789040"/>
            <a:ext cx="4480497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637321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779096" cy="1143000"/>
          </a:xfrm>
        </p:spPr>
        <p:txBody>
          <a:bodyPr/>
          <a:lstStyle/>
          <a:p>
            <a:r>
              <a:rPr lang="ru-RU" dirty="0"/>
              <a:t>Задачи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1"/>
            <a:ext cx="8363272" cy="5328592"/>
          </a:xfrm>
        </p:spPr>
        <p:txBody>
          <a:bodyPr>
            <a:normAutofit fontScale="40000" lnSpcReduction="20000"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ru-RU" sz="7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	Изучить способы защиты населения от клещей;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7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	Определить, какие методы защиты наиболее продуктивны и </a:t>
            </a:r>
            <a:r>
              <a:rPr lang="ru-RU" sz="7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экологичны</a:t>
            </a:r>
            <a:r>
              <a:rPr lang="ru-RU" sz="7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7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	Предложить возможность использования насекомых для защиты населения от распространения клещей;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7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	Определить виды используемых насекомых и узнать, какие условия необходимы для их выращивания.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15321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Защита населения от клещей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59632" y="2008203"/>
            <a:ext cx="2582758" cy="70788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пестициды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580112" y="3044077"/>
            <a:ext cx="2524474" cy="70788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ультразвук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691679" y="4653136"/>
            <a:ext cx="4495461" cy="156966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естественные враги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Птицы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муравьи</a:t>
            </a:r>
          </a:p>
        </p:txBody>
      </p:sp>
    </p:spTree>
    <p:extLst>
      <p:ext uri="{BB962C8B-B14F-4D97-AF65-F5344CB8AC3E}">
        <p14:creationId xmlns:p14="http://schemas.microsoft.com/office/powerpoint/2010/main" val="40981824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Возможность использования насекомых для массовой защиты населения от 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иксоидовых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клещей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2420888"/>
            <a:ext cx="4464496" cy="345638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нашей идее, необходимо начать выращивать насекомых-врагов клещей в созданных человеком условиях и затем расселять их по парковой зоне. Такой метод позволит снизить численность клещей без нанесения вреда окружающей среде.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1" y="2420888"/>
            <a:ext cx="4327503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68059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Разведение плотоядных жужелиц в неволе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540768"/>
          </a:xfrm>
        </p:spPr>
        <p:txBody>
          <a:bodyPr>
            <a:normAutofit/>
          </a:bodyPr>
          <a:lstStyle/>
          <a:p>
            <a:pPr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Жужелицы содержатся в специальных емкостях объемом 0,2-0,8 л в слое почвы глубиной 3-4 см, покрытом мхом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996952"/>
            <a:ext cx="6408712" cy="3604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86827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Разведение плотоядных жужелиц в неволе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684784"/>
          </a:xfrm>
        </p:spPr>
        <p:txBody>
          <a:bodyPr>
            <a:normAutofit/>
          </a:bodyPr>
          <a:lstStyle/>
          <a:p>
            <a:pPr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Емкости проверяют каждые 10-15 дней, найденные яйца помещают в чашку Петри до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вылупления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992271"/>
            <a:ext cx="5616624" cy="37490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66205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Разведение плотоядных жужелиц 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неволе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11683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Вылупившихся личинок содержат в чашках Петри, используя в качестве субстрата используя влажную фильтровальную бумагу</a:t>
            </a:r>
          </a:p>
          <a:p>
            <a:pPr marL="0" indent="0" algn="just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личинок три возраста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4005064"/>
            <a:ext cx="4109003" cy="2535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649914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Разведение плотоядных жужелиц в неволе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6856" y="1484784"/>
            <a:ext cx="8229600" cy="283691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Когда личинки перестают питаться, их переводят в банки с почвой толщиной от 6 до 13 см. Личинка закапывается в почву и делает там «куколочную камеру», где через несколько дней окукливается.</a:t>
            </a:r>
          </a:p>
          <a:p>
            <a:pPr marL="0" indent="0" algn="just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Отродившиеся жужелицы появятся на поверхности почвы.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005064"/>
            <a:ext cx="3960440" cy="2642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842221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246</TotalTime>
  <Words>531</Words>
  <Application>Microsoft Office PowerPoint</Application>
  <PresentationFormat>Экран (4:3)</PresentationFormat>
  <Paragraphs>52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Times New Roman</vt:lpstr>
      <vt:lpstr>Wingdings</vt:lpstr>
      <vt:lpstr>Тема Office</vt:lpstr>
      <vt:lpstr>Экологический проект «Предложение способа биологической защиты населения от иксодовых клещей»</vt:lpstr>
      <vt:lpstr>Цель работы</vt:lpstr>
      <vt:lpstr>Задачи</vt:lpstr>
      <vt:lpstr>Защита населения от клещей</vt:lpstr>
      <vt:lpstr>Возможность использования насекомых для массовой защиты населения от иксоидовых клещей</vt:lpstr>
      <vt:lpstr>Разведение плотоядных жужелиц в неволе</vt:lpstr>
      <vt:lpstr>Разведение плотоядных жужелиц в неволе</vt:lpstr>
      <vt:lpstr>Разведение плотоядных жужелиц  в неволе</vt:lpstr>
      <vt:lpstr>Разведение плотоядных жужелиц в неволе</vt:lpstr>
      <vt:lpstr>Схема парка «Лесная опушка»</vt:lpstr>
      <vt:lpstr>Презентация PowerPoint</vt:lpstr>
      <vt:lpstr>План расселения жужелиц и осуществление контроля численности клещей</vt:lpstr>
      <vt:lpstr>Заключение 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экотрешак</dc:title>
  <dc:creator>Family</dc:creator>
  <cp:lastModifiedBy>Валентина Полунина</cp:lastModifiedBy>
  <cp:revision>19</cp:revision>
  <dcterms:created xsi:type="dcterms:W3CDTF">2024-01-26T19:05:59Z</dcterms:created>
  <dcterms:modified xsi:type="dcterms:W3CDTF">2025-10-09T18:03:53Z</dcterms:modified>
</cp:coreProperties>
</file>