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1"/>
  </p:notesMasterIdLst>
  <p:handoutMasterIdLst>
    <p:handoutMasterId r:id="rId22"/>
  </p:handoutMasterIdLst>
  <p:sldIdLst>
    <p:sldId id="256" r:id="rId5"/>
    <p:sldId id="313" r:id="rId6"/>
    <p:sldId id="299" r:id="rId7"/>
    <p:sldId id="304" r:id="rId8"/>
    <p:sldId id="286" r:id="rId9"/>
    <p:sldId id="305" r:id="rId10"/>
    <p:sldId id="264" r:id="rId11"/>
    <p:sldId id="306" r:id="rId12"/>
    <p:sldId id="307" r:id="rId13"/>
    <p:sldId id="308" r:id="rId14"/>
    <p:sldId id="309" r:id="rId15"/>
    <p:sldId id="310" r:id="rId16"/>
    <p:sldId id="311" r:id="rId17"/>
    <p:sldId id="312" r:id="rId18"/>
    <p:sldId id="291" r:id="rId19"/>
    <p:sldId id="303" r:id="rId20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Автор" initials="A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FD4443E-F989-4FC4-A0C8-D5A2AF1F390B}" styleName="Темный стиль 1 —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658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16" y="18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394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162CAB1C-0AA1-4053-A726-215D175850A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59F6F74-5F3D-4C2B-8AC5-73761B2FB26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FEFE7DA2-9DA1-4667-8DB0-50B1079C906F}" type="datetime1">
              <a:rPr lang="ru-RU" smtClean="0"/>
              <a:t>22.11.2025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D3774BE-A649-46E3-849C-B7115F8772E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EE0E8BA-5F10-4BE9-B74D-7AA6E4180C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FEBFECE9-3899-402D-9557-B34889DA2F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5944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0E580E22-1D17-421F-961D-4F4411209D8C}" type="datetime1">
              <a:rPr lang="ru-RU" noProof="0" smtClean="0"/>
              <a:t>22.11.2025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B3784F3-2271-4F8D-A0BC-8F40E6849FE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34124536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8B3784F3-2271-4F8D-A0BC-8F40E6849FE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211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8B3784F3-2271-4F8D-A0BC-8F40E6849FE5}" type="slidenum">
              <a:rPr lang="ru-RU" noProof="0" smtClean="0"/>
              <a:t>3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6353368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8B3784F3-2271-4F8D-A0BC-8F40E6849FE5}" type="slidenum">
              <a:rPr lang="ru-RU" noProof="0" smtClean="0"/>
              <a:t>5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1635697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8B3784F3-2271-4F8D-A0BC-8F40E6849FE5}" type="slidenum">
              <a:rPr lang="ru-RU" noProof="0" smtClean="0"/>
              <a:t>7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6391763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8B3784F3-2271-4F8D-A0BC-8F40E6849FE5}" type="slidenum">
              <a:rPr lang="ru-RU" noProof="0" smtClean="0"/>
              <a:t>8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5733673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8B3784F3-2271-4F8D-A0BC-8F40E6849FE5}" type="slidenum">
              <a:rPr lang="ru-RU" noProof="0" smtClean="0"/>
              <a:t>10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8949100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8B3784F3-2271-4F8D-A0BC-8F40E6849FE5}" type="slidenum">
              <a:rPr lang="ru-RU" noProof="0" smtClean="0"/>
              <a:t>15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3011456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8B3784F3-2271-4F8D-A0BC-8F40E6849FE5}" type="slidenum">
              <a:rPr lang="ru-RU" noProof="0" smtClean="0"/>
              <a:t>16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457222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E602CDF5-333B-4D96-98D8-CDFB79A8430E}"/>
              </a:ext>
            </a:extLst>
          </p:cNvPr>
          <p:cNvSpPr/>
          <p:nvPr userDrawn="1"/>
        </p:nvSpPr>
        <p:spPr>
          <a:xfrm>
            <a:off x="3415570" y="3425047"/>
            <a:ext cx="1719072" cy="17190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728C741F-060F-4718-A57B-A1162A01F72C}"/>
              </a:ext>
            </a:extLst>
          </p:cNvPr>
          <p:cNvSpPr/>
          <p:nvPr userDrawn="1"/>
        </p:nvSpPr>
        <p:spPr>
          <a:xfrm>
            <a:off x="1698549" y="3425047"/>
            <a:ext cx="1719072" cy="17190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667E4DE3-DDB5-444E-86D9-7B201F0BFC0F}"/>
              </a:ext>
            </a:extLst>
          </p:cNvPr>
          <p:cNvSpPr/>
          <p:nvPr userDrawn="1"/>
        </p:nvSpPr>
        <p:spPr>
          <a:xfrm>
            <a:off x="-12823" y="3425047"/>
            <a:ext cx="1719072" cy="17190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99578" y="1895475"/>
            <a:ext cx="5679621" cy="2413965"/>
          </a:xfrm>
        </p:spPr>
        <p:txBody>
          <a:bodyPr lIns="0" rtlCol="0" anchor="b"/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3D32955-BB06-40DE-A14A-2170FD41AD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99578" y="5597131"/>
            <a:ext cx="5050971" cy="472073"/>
          </a:xfrm>
        </p:spPr>
        <p:txBody>
          <a:bodyPr lIns="0" rtlCol="0">
            <a:normAutofit/>
          </a:bodyPr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AEC85266-52B0-409F-8CE4-E444E424D5E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99578" y="5954904"/>
            <a:ext cx="2200154" cy="569912"/>
          </a:xfrm>
        </p:spPr>
        <p:txBody>
          <a:bodyPr lIns="0" rtlCol="0">
            <a:normAutofit/>
          </a:bodyPr>
          <a:lstStyle>
            <a:lvl1pPr marL="0" indent="0" algn="l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Дата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0455E561-1242-4C3A-8D37-3138CA80547F}"/>
              </a:ext>
            </a:extLst>
          </p:cNvPr>
          <p:cNvSpPr/>
          <p:nvPr userDrawn="1"/>
        </p:nvSpPr>
        <p:spPr>
          <a:xfrm>
            <a:off x="3415570" y="1713063"/>
            <a:ext cx="1719072" cy="17190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1AFF298D-0F6B-4888-9B03-1FDDFE28B82B}"/>
              </a:ext>
            </a:extLst>
          </p:cNvPr>
          <p:cNvSpPr/>
          <p:nvPr userDrawn="1"/>
        </p:nvSpPr>
        <p:spPr>
          <a:xfrm>
            <a:off x="1698549" y="1079"/>
            <a:ext cx="1719072" cy="17190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32C19AED-A027-4017-B01A-E1E6583F81C6}"/>
              </a:ext>
            </a:extLst>
          </p:cNvPr>
          <p:cNvSpPr/>
          <p:nvPr userDrawn="1"/>
        </p:nvSpPr>
        <p:spPr>
          <a:xfrm>
            <a:off x="1698549" y="1713063"/>
            <a:ext cx="1719072" cy="171907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597D0707-6223-4E41-9E36-C3BF6C78CA4D}"/>
              </a:ext>
            </a:extLst>
          </p:cNvPr>
          <p:cNvSpPr/>
          <p:nvPr userDrawn="1"/>
        </p:nvSpPr>
        <p:spPr>
          <a:xfrm>
            <a:off x="1698549" y="5137031"/>
            <a:ext cx="1719072" cy="171907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4BE2D702-5FB5-4F75-B96D-4F210F10EA62}"/>
              </a:ext>
            </a:extLst>
          </p:cNvPr>
          <p:cNvSpPr/>
          <p:nvPr userDrawn="1"/>
        </p:nvSpPr>
        <p:spPr>
          <a:xfrm>
            <a:off x="-12823" y="1079"/>
            <a:ext cx="1719072" cy="17190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47C29C-1D94-4217-A4D7-E0E0A8CACEBC}"/>
              </a:ext>
            </a:extLst>
          </p:cNvPr>
          <p:cNvSpPr/>
          <p:nvPr userDrawn="1"/>
        </p:nvSpPr>
        <p:spPr>
          <a:xfrm>
            <a:off x="-12823" y="5137031"/>
            <a:ext cx="1719072" cy="171907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53" name="Рисунок 52">
            <a:extLst>
              <a:ext uri="{FF2B5EF4-FFF2-40B4-BE49-F238E27FC236}">
                <a16:creationId xmlns:a16="http://schemas.microsoft.com/office/drawing/2014/main" id="{7B163DE2-7989-4B1E-8299-5E64777AFA2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15570" y="1079"/>
            <a:ext cx="1719072" cy="1719072"/>
          </a:xfrm>
          <a:custGeom>
            <a:avLst/>
            <a:gdLst>
              <a:gd name="connsiteX0" fmla="*/ 0 w 1719072"/>
              <a:gd name="connsiteY0" fmla="*/ 0 h 1708970"/>
              <a:gd name="connsiteX1" fmla="*/ 1719072 w 1719072"/>
              <a:gd name="connsiteY1" fmla="*/ 0 h 1708970"/>
              <a:gd name="connsiteX2" fmla="*/ 1719072 w 1719072"/>
              <a:gd name="connsiteY2" fmla="*/ 1708970 h 1708970"/>
              <a:gd name="connsiteX3" fmla="*/ 0 w 1719072"/>
              <a:gd name="connsiteY3" fmla="*/ 1708970 h 170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9072" h="1708970">
                <a:moveTo>
                  <a:pt x="0" y="0"/>
                </a:moveTo>
                <a:lnTo>
                  <a:pt x="1719072" y="0"/>
                </a:lnTo>
                <a:lnTo>
                  <a:pt x="1719072" y="1708970"/>
                </a:lnTo>
                <a:lnTo>
                  <a:pt x="0" y="1708970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55" name="Рисунок 54">
            <a:extLst>
              <a:ext uri="{FF2B5EF4-FFF2-40B4-BE49-F238E27FC236}">
                <a16:creationId xmlns:a16="http://schemas.microsoft.com/office/drawing/2014/main" id="{683976C8-BDBA-48C4-AC83-73D1D8F0F14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15570" y="5137031"/>
            <a:ext cx="1719072" cy="1719072"/>
          </a:xfrm>
          <a:custGeom>
            <a:avLst/>
            <a:gdLst>
              <a:gd name="connsiteX0" fmla="*/ 0 w 1719072"/>
              <a:gd name="connsiteY0" fmla="*/ 0 h 1719072"/>
              <a:gd name="connsiteX1" fmla="*/ 1719072 w 1719072"/>
              <a:gd name="connsiteY1" fmla="*/ 0 h 1719072"/>
              <a:gd name="connsiteX2" fmla="*/ 1719072 w 1719072"/>
              <a:gd name="connsiteY2" fmla="*/ 1719072 h 1719072"/>
              <a:gd name="connsiteX3" fmla="*/ 0 w 1719072"/>
              <a:gd name="connsiteY3" fmla="*/ 1719072 h 1719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9072" h="1719072">
                <a:moveTo>
                  <a:pt x="0" y="0"/>
                </a:moveTo>
                <a:lnTo>
                  <a:pt x="1719072" y="0"/>
                </a:lnTo>
                <a:lnTo>
                  <a:pt x="1719072" y="1719072"/>
                </a:lnTo>
                <a:lnTo>
                  <a:pt x="0" y="1719072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54" name="Рисунок 53">
            <a:extLst>
              <a:ext uri="{FF2B5EF4-FFF2-40B4-BE49-F238E27FC236}">
                <a16:creationId xmlns:a16="http://schemas.microsoft.com/office/drawing/2014/main" id="{71082593-1DC5-43B5-947C-7963DD90EBD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12823" y="1713063"/>
            <a:ext cx="1719072" cy="1719072"/>
          </a:xfrm>
          <a:custGeom>
            <a:avLst/>
            <a:gdLst>
              <a:gd name="connsiteX0" fmla="*/ 0 w 1719072"/>
              <a:gd name="connsiteY0" fmla="*/ 0 h 1719072"/>
              <a:gd name="connsiteX1" fmla="*/ 1719072 w 1719072"/>
              <a:gd name="connsiteY1" fmla="*/ 0 h 1719072"/>
              <a:gd name="connsiteX2" fmla="*/ 1719072 w 1719072"/>
              <a:gd name="connsiteY2" fmla="*/ 1719072 h 1719072"/>
              <a:gd name="connsiteX3" fmla="*/ 0 w 1719072"/>
              <a:gd name="connsiteY3" fmla="*/ 1719072 h 1719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9072" h="1719072">
                <a:moveTo>
                  <a:pt x="0" y="0"/>
                </a:moveTo>
                <a:lnTo>
                  <a:pt x="1719072" y="0"/>
                </a:lnTo>
                <a:lnTo>
                  <a:pt x="1719072" y="1719072"/>
                </a:lnTo>
                <a:lnTo>
                  <a:pt x="0" y="1719072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F95796F3-1FF2-4CB3-9A21-2FA42B0F739C}"/>
              </a:ext>
            </a:extLst>
          </p:cNvPr>
          <p:cNvSpPr/>
          <p:nvPr userDrawn="1"/>
        </p:nvSpPr>
        <p:spPr>
          <a:xfrm>
            <a:off x="5699578" y="5142220"/>
            <a:ext cx="628650" cy="18225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839583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60B973DC-FC8B-48F4-9A50-A679872638A6}"/>
              </a:ext>
            </a:extLst>
          </p:cNvPr>
          <p:cNvSpPr/>
          <p:nvPr userDrawn="1"/>
        </p:nvSpPr>
        <p:spPr>
          <a:xfrm>
            <a:off x="0" y="0"/>
            <a:ext cx="1905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E6651245-F8FA-4280-86E8-A02EA6F9D183}"/>
              </a:ext>
            </a:extLst>
          </p:cNvPr>
          <p:cNvSpPr/>
          <p:nvPr userDrawn="1"/>
        </p:nvSpPr>
        <p:spPr>
          <a:xfrm>
            <a:off x="1905000" y="3429000"/>
            <a:ext cx="3429000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92243009-72E0-4065-A4ED-BF9024B3D4FB}"/>
              </a:ext>
            </a:extLst>
          </p:cNvPr>
          <p:cNvSpPr/>
          <p:nvPr userDrawn="1"/>
        </p:nvSpPr>
        <p:spPr>
          <a:xfrm>
            <a:off x="5334000" y="0"/>
            <a:ext cx="3429000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445E1145-BC25-4AC5-8B8D-8AECD11F1713}"/>
              </a:ext>
            </a:extLst>
          </p:cNvPr>
          <p:cNvSpPr/>
          <p:nvPr userDrawn="1"/>
        </p:nvSpPr>
        <p:spPr>
          <a:xfrm>
            <a:off x="8763000" y="3429000"/>
            <a:ext cx="3429000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4" name="Рисунок 43">
            <a:extLst>
              <a:ext uri="{FF2B5EF4-FFF2-40B4-BE49-F238E27FC236}">
                <a16:creationId xmlns:a16="http://schemas.microsoft.com/office/drawing/2014/main" id="{79F851B1-E044-41C4-88D1-6BA4FBC8396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905000" y="0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47" name="Рисунок 46">
            <a:extLst>
              <a:ext uri="{FF2B5EF4-FFF2-40B4-BE49-F238E27FC236}">
                <a16:creationId xmlns:a16="http://schemas.microsoft.com/office/drawing/2014/main" id="{EEE85C52-E5BA-4142-AE8D-7B357E4A475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34000" y="3429000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50" name="Рисунок 49">
            <a:extLst>
              <a:ext uri="{FF2B5EF4-FFF2-40B4-BE49-F238E27FC236}">
                <a16:creationId xmlns:a16="http://schemas.microsoft.com/office/drawing/2014/main" id="{424B8959-FF9C-453C-8179-A0BF8D392B3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763000" y="0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54" name="Заголовок 1">
            <a:extLst>
              <a:ext uri="{FF2B5EF4-FFF2-40B4-BE49-F238E27FC236}">
                <a16:creationId xmlns:a16="http://schemas.microsoft.com/office/drawing/2014/main" id="{3F2D93AE-80E9-4043-9384-F0F06D6570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2476501" y="2766221"/>
            <a:ext cx="6858002" cy="1325563"/>
          </a:xfrm>
        </p:spPr>
        <p:txBody>
          <a:bodyPr rtlCol="0">
            <a:normAutofit/>
          </a:bodyPr>
          <a:lstStyle>
            <a:lvl1pPr algn="ctr">
              <a:defRPr lang="en-US" sz="38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Щелкните, чтобы изменить 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194718" y="4697806"/>
            <a:ext cx="2800350" cy="891383"/>
          </a:xfrm>
        </p:spPr>
        <p:txBody>
          <a:bodyPr rtlCol="0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5" name="Объект 2">
            <a:extLst>
              <a:ext uri="{FF2B5EF4-FFF2-40B4-BE49-F238E27FC236}">
                <a16:creationId xmlns:a16="http://schemas.microsoft.com/office/drawing/2014/main" id="{9D493CB6-06D1-4AD2-924D-64007FFFAC01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9101931" y="4697805"/>
            <a:ext cx="2800351" cy="891383"/>
          </a:xfrm>
        </p:spPr>
        <p:txBody>
          <a:bodyPr rtlCol="0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6" name="Объект 2">
            <a:extLst>
              <a:ext uri="{FF2B5EF4-FFF2-40B4-BE49-F238E27FC236}">
                <a16:creationId xmlns:a16="http://schemas.microsoft.com/office/drawing/2014/main" id="{D5B991DB-A408-4F6D-A8D0-5167D1E30767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623718" y="1268809"/>
            <a:ext cx="2853532" cy="891383"/>
          </a:xfrm>
        </p:spPr>
        <p:txBody>
          <a:bodyPr rtlCol="0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0" name="Дата 6">
            <a:extLst>
              <a:ext uri="{FF2B5EF4-FFF2-40B4-BE49-F238E27FC236}">
                <a16:creationId xmlns:a16="http://schemas.microsoft.com/office/drawing/2014/main" id="{CAE1BB52-31E7-4A74-9ED4-FDD922376397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2194718" y="6356350"/>
            <a:ext cx="983911" cy="365125"/>
          </a:xfrm>
        </p:spPr>
        <p:txBody>
          <a:bodyPr rtlCol="0"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1" name="Нижний колонтитул 4">
            <a:extLst>
              <a:ext uri="{FF2B5EF4-FFF2-40B4-BE49-F238E27FC236}">
                <a16:creationId xmlns:a16="http://schemas.microsoft.com/office/drawing/2014/main" id="{EAF5ABA9-E5E2-43E4-ACD5-994ABC08568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5334000" y="6356350"/>
            <a:ext cx="3429000" cy="365125"/>
          </a:xfrm>
        </p:spPr>
        <p:txBody>
          <a:bodyPr rtlCol="0"/>
          <a:lstStyle>
            <a:lvl1pPr>
              <a:defRPr sz="9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2" name="Номер слайда 5">
            <a:extLst>
              <a:ext uri="{FF2B5EF4-FFF2-40B4-BE49-F238E27FC236}">
                <a16:creationId xmlns:a16="http://schemas.microsoft.com/office/drawing/2014/main" id="{40AEA096-23EC-471A-85DB-52788D84751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711542" y="6356350"/>
            <a:ext cx="642257" cy="365125"/>
          </a:xfrm>
        </p:spPr>
        <p:txBody>
          <a:bodyPr rtlCol="0"/>
          <a:lstStyle>
            <a:lvl1pPr>
              <a:defRPr sz="9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17225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ременная шкала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10">
            <a:extLst>
              <a:ext uri="{FF2B5EF4-FFF2-40B4-BE49-F238E27FC236}">
                <a16:creationId xmlns:a16="http://schemas.microsoft.com/office/drawing/2014/main" id="{7811C96E-0DEE-4C3C-914D-3D8E37D685D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16466" y="4160451"/>
            <a:ext cx="608493" cy="201776"/>
          </a:xfrm>
        </p:spPr>
        <p:txBody>
          <a:bodyPr rtlCol="0" anchor="ctr"/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Год</a:t>
            </a:r>
          </a:p>
        </p:txBody>
      </p:sp>
      <p:sp>
        <p:nvSpPr>
          <p:cNvPr id="14" name="Текст 10">
            <a:extLst>
              <a:ext uri="{FF2B5EF4-FFF2-40B4-BE49-F238E27FC236}">
                <a16:creationId xmlns:a16="http://schemas.microsoft.com/office/drawing/2014/main" id="{105D759B-EB6D-4560-B0B8-1F7EB7D1B84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980666" y="4160451"/>
            <a:ext cx="608493" cy="201776"/>
          </a:xfrm>
        </p:spPr>
        <p:txBody>
          <a:bodyPr rtlCol="0" anchor="ctr"/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Год</a:t>
            </a:r>
          </a:p>
        </p:txBody>
      </p:sp>
      <p:sp>
        <p:nvSpPr>
          <p:cNvPr id="10" name="Текст 10">
            <a:extLst>
              <a:ext uri="{FF2B5EF4-FFF2-40B4-BE49-F238E27FC236}">
                <a16:creationId xmlns:a16="http://schemas.microsoft.com/office/drawing/2014/main" id="{401495E4-6A47-4169-8AF4-736F7CF55C3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34435" y="3658480"/>
            <a:ext cx="393192" cy="393192"/>
          </a:xfrm>
          <a:solidFill>
            <a:schemeClr val="accent4"/>
          </a:solidFill>
        </p:spPr>
        <p:txBody>
          <a:bodyPr lIns="0" tIns="0" rIns="0" bIns="0" rtlCol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900" b="1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4A350147-917D-4020-B9C3-CE41143A103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06435" y="3658480"/>
            <a:ext cx="393192" cy="393192"/>
          </a:xfrm>
          <a:solidFill>
            <a:schemeClr val="accent4"/>
          </a:solidFill>
        </p:spPr>
        <p:txBody>
          <a:bodyPr lIns="0" tIns="0" rIns="0" bIns="0" rtlCol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900" b="1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12" name="Текст 10">
            <a:extLst>
              <a:ext uri="{FF2B5EF4-FFF2-40B4-BE49-F238E27FC236}">
                <a16:creationId xmlns:a16="http://schemas.microsoft.com/office/drawing/2014/main" id="{595A6F9E-88A2-46C6-B4B4-642D65C42C1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378435" y="3658480"/>
            <a:ext cx="393192" cy="393192"/>
          </a:xfrm>
          <a:solidFill>
            <a:schemeClr val="accent4"/>
          </a:solidFill>
        </p:spPr>
        <p:txBody>
          <a:bodyPr lIns="0" tIns="0" rIns="0" bIns="0" rtlCol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900" b="1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13" name="Текст 10">
            <a:extLst>
              <a:ext uri="{FF2B5EF4-FFF2-40B4-BE49-F238E27FC236}">
                <a16:creationId xmlns:a16="http://schemas.microsoft.com/office/drawing/2014/main" id="{11C0F1C3-D7E3-418A-8706-CD257C1F5B6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850435" y="3658480"/>
            <a:ext cx="393192" cy="393192"/>
          </a:xfrm>
          <a:solidFill>
            <a:schemeClr val="accent4"/>
          </a:solidFill>
        </p:spPr>
        <p:txBody>
          <a:bodyPr lIns="0" tIns="0" rIns="0" bIns="0" rtlCol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900" b="1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15" name="Текст 10">
            <a:extLst>
              <a:ext uri="{FF2B5EF4-FFF2-40B4-BE49-F238E27FC236}">
                <a16:creationId xmlns:a16="http://schemas.microsoft.com/office/drawing/2014/main" id="{8715823E-52F8-49ED-9EC8-E99ED0915BD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322435" y="3658480"/>
            <a:ext cx="393192" cy="393192"/>
          </a:xfrm>
          <a:solidFill>
            <a:schemeClr val="accent4"/>
          </a:solidFill>
        </p:spPr>
        <p:txBody>
          <a:bodyPr lIns="0" tIns="0" rIns="0" bIns="0" rtlCol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900" b="1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16" name="Текст 10">
            <a:extLst>
              <a:ext uri="{FF2B5EF4-FFF2-40B4-BE49-F238E27FC236}">
                <a16:creationId xmlns:a16="http://schemas.microsoft.com/office/drawing/2014/main" id="{7DF700D5-2F9B-4B15-92CF-1052851D5E1B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794435" y="3658480"/>
            <a:ext cx="393192" cy="393192"/>
          </a:xfrm>
          <a:solidFill>
            <a:schemeClr val="accent4"/>
          </a:solidFill>
        </p:spPr>
        <p:txBody>
          <a:bodyPr lIns="0" tIns="0" rIns="0" bIns="0" rtlCol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900" b="1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17" name="Текст 10">
            <a:extLst>
              <a:ext uri="{FF2B5EF4-FFF2-40B4-BE49-F238E27FC236}">
                <a16:creationId xmlns:a16="http://schemas.microsoft.com/office/drawing/2014/main" id="{BB40768A-A2DB-44AA-89F5-071BCE4D9F9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266435" y="3658480"/>
            <a:ext cx="393192" cy="393192"/>
          </a:xfrm>
          <a:solidFill>
            <a:schemeClr val="accent4"/>
          </a:solidFill>
        </p:spPr>
        <p:txBody>
          <a:bodyPr lIns="0" tIns="0" rIns="0" bIns="0" rtlCol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900" b="1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19" name="Текст 10">
            <a:extLst>
              <a:ext uri="{FF2B5EF4-FFF2-40B4-BE49-F238E27FC236}">
                <a16:creationId xmlns:a16="http://schemas.microsoft.com/office/drawing/2014/main" id="{105B8381-43DD-41A0-A705-D1255AC449AE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738435" y="3658480"/>
            <a:ext cx="393192" cy="390677"/>
          </a:xfrm>
          <a:solidFill>
            <a:schemeClr val="accent4"/>
          </a:solidFill>
        </p:spPr>
        <p:txBody>
          <a:bodyPr lIns="0" tIns="0" rIns="0" bIns="0" rtlCol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900" b="1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0" name="Текст 10">
            <a:extLst>
              <a:ext uri="{FF2B5EF4-FFF2-40B4-BE49-F238E27FC236}">
                <a16:creationId xmlns:a16="http://schemas.microsoft.com/office/drawing/2014/main" id="{C178CB7C-93FB-40C1-9170-B99EF8EE9E8F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10435" y="3658480"/>
            <a:ext cx="393192" cy="393192"/>
          </a:xfrm>
          <a:solidFill>
            <a:schemeClr val="accent4"/>
          </a:solidFill>
        </p:spPr>
        <p:txBody>
          <a:bodyPr lIns="0" tIns="0" rIns="0" bIns="0" rtlCol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900" b="1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18" name="Текст 10">
            <a:extLst>
              <a:ext uri="{FF2B5EF4-FFF2-40B4-BE49-F238E27FC236}">
                <a16:creationId xmlns:a16="http://schemas.microsoft.com/office/drawing/2014/main" id="{16D07EB6-011E-4F65-9F28-20CAB54640E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682435" y="3658480"/>
            <a:ext cx="393192" cy="393192"/>
          </a:xfrm>
          <a:solidFill>
            <a:schemeClr val="accent4"/>
          </a:solidFill>
        </p:spPr>
        <p:txBody>
          <a:bodyPr lIns="0" tIns="0" rIns="0" bIns="0" rtlCol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900" b="1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1" name="Текст 10">
            <a:extLst>
              <a:ext uri="{FF2B5EF4-FFF2-40B4-BE49-F238E27FC236}">
                <a16:creationId xmlns:a16="http://schemas.microsoft.com/office/drawing/2014/main" id="{A2B65EAF-1F60-417C-B138-F72EFEBF6D81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5154435" y="3658480"/>
            <a:ext cx="393192" cy="393192"/>
          </a:xfrm>
          <a:solidFill>
            <a:schemeClr val="accent4"/>
          </a:solidFill>
        </p:spPr>
        <p:txBody>
          <a:bodyPr lIns="0" tIns="0" rIns="0" bIns="0" rtlCol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900" b="1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2" name="Текст 10">
            <a:extLst>
              <a:ext uri="{FF2B5EF4-FFF2-40B4-BE49-F238E27FC236}">
                <a16:creationId xmlns:a16="http://schemas.microsoft.com/office/drawing/2014/main" id="{76D120F4-A640-421C-B1F8-406158CFBC8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626435" y="3658480"/>
            <a:ext cx="393192" cy="393192"/>
          </a:xfrm>
          <a:solidFill>
            <a:schemeClr val="accent4"/>
          </a:solidFill>
        </p:spPr>
        <p:txBody>
          <a:bodyPr lIns="0" tIns="0" rIns="0" bIns="0" rtlCol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900" b="1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3" name="Текст 10">
            <a:extLst>
              <a:ext uri="{FF2B5EF4-FFF2-40B4-BE49-F238E27FC236}">
                <a16:creationId xmlns:a16="http://schemas.microsoft.com/office/drawing/2014/main" id="{BBD14391-1DC8-4D56-951F-25C5BDB3921C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098435" y="3658480"/>
            <a:ext cx="393192" cy="393192"/>
          </a:xfrm>
          <a:solidFill>
            <a:schemeClr val="accent4"/>
          </a:solidFill>
        </p:spPr>
        <p:txBody>
          <a:bodyPr lIns="0" tIns="0" rIns="0" bIns="0" rtlCol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900" b="1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4" name="Текст 10">
            <a:extLst>
              <a:ext uri="{FF2B5EF4-FFF2-40B4-BE49-F238E27FC236}">
                <a16:creationId xmlns:a16="http://schemas.microsoft.com/office/drawing/2014/main" id="{93FC04C9-D1DE-47BA-8D50-6D762B72B8FC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570435" y="3658480"/>
            <a:ext cx="393192" cy="393192"/>
          </a:xfrm>
          <a:solidFill>
            <a:schemeClr val="accent4"/>
          </a:solidFill>
        </p:spPr>
        <p:txBody>
          <a:bodyPr lIns="0" tIns="0" rIns="0" bIns="0" rtlCol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900" b="1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5" name="Текст 10">
            <a:extLst>
              <a:ext uri="{FF2B5EF4-FFF2-40B4-BE49-F238E27FC236}">
                <a16:creationId xmlns:a16="http://schemas.microsoft.com/office/drawing/2014/main" id="{B8FB174F-BC80-4817-90C7-42F90C7978E5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042435" y="3658480"/>
            <a:ext cx="393192" cy="393192"/>
          </a:xfrm>
          <a:solidFill>
            <a:schemeClr val="accent4"/>
          </a:solidFill>
        </p:spPr>
        <p:txBody>
          <a:bodyPr lIns="0" tIns="0" rIns="0" bIns="0" rtlCol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900" b="1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6" name="Текст 10">
            <a:extLst>
              <a:ext uri="{FF2B5EF4-FFF2-40B4-BE49-F238E27FC236}">
                <a16:creationId xmlns:a16="http://schemas.microsoft.com/office/drawing/2014/main" id="{E896FB65-5B08-4993-8523-822688BB2A9B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514435" y="3658480"/>
            <a:ext cx="393192" cy="393192"/>
          </a:xfrm>
          <a:solidFill>
            <a:schemeClr val="accent4"/>
          </a:solidFill>
        </p:spPr>
        <p:txBody>
          <a:bodyPr lIns="0" tIns="0" rIns="0" bIns="0" rtlCol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900" b="1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7" name="Текст 10">
            <a:extLst>
              <a:ext uri="{FF2B5EF4-FFF2-40B4-BE49-F238E27FC236}">
                <a16:creationId xmlns:a16="http://schemas.microsoft.com/office/drawing/2014/main" id="{DBAF247D-367F-4524-9E85-4B66631D5309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7986435" y="3658480"/>
            <a:ext cx="393192" cy="393192"/>
          </a:xfrm>
          <a:solidFill>
            <a:schemeClr val="accent4"/>
          </a:solidFill>
        </p:spPr>
        <p:txBody>
          <a:bodyPr lIns="0" tIns="0" rIns="0" bIns="0" rtlCol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900" b="1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8" name="Текст 10">
            <a:extLst>
              <a:ext uri="{FF2B5EF4-FFF2-40B4-BE49-F238E27FC236}">
                <a16:creationId xmlns:a16="http://schemas.microsoft.com/office/drawing/2014/main" id="{4F9BFDEC-4D89-4C8E-A3D9-A6DF0297F780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8458435" y="3658480"/>
            <a:ext cx="393192" cy="393192"/>
          </a:xfrm>
          <a:solidFill>
            <a:schemeClr val="accent4"/>
          </a:solidFill>
        </p:spPr>
        <p:txBody>
          <a:bodyPr lIns="0" tIns="0" rIns="0" bIns="0" rtlCol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900" b="1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9" name="Текст 10">
            <a:extLst>
              <a:ext uri="{FF2B5EF4-FFF2-40B4-BE49-F238E27FC236}">
                <a16:creationId xmlns:a16="http://schemas.microsoft.com/office/drawing/2014/main" id="{9C08EC58-18EC-4890-94D6-2422A6BBA8D5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930435" y="3658480"/>
            <a:ext cx="393192" cy="393192"/>
          </a:xfrm>
          <a:solidFill>
            <a:schemeClr val="accent4"/>
          </a:solidFill>
        </p:spPr>
        <p:txBody>
          <a:bodyPr lIns="0" tIns="0" rIns="0" bIns="0" rtlCol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900" b="1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31" name="Текст 10">
            <a:extLst>
              <a:ext uri="{FF2B5EF4-FFF2-40B4-BE49-F238E27FC236}">
                <a16:creationId xmlns:a16="http://schemas.microsoft.com/office/drawing/2014/main" id="{5F5960EF-7F51-41A0-9E73-D2F727AB3F0D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402435" y="3658480"/>
            <a:ext cx="393192" cy="393192"/>
          </a:xfrm>
          <a:solidFill>
            <a:schemeClr val="accent4"/>
          </a:solidFill>
        </p:spPr>
        <p:txBody>
          <a:bodyPr lIns="0" tIns="0" rIns="0" bIns="0" rtlCol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900" b="1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32" name="Текст 10">
            <a:extLst>
              <a:ext uri="{FF2B5EF4-FFF2-40B4-BE49-F238E27FC236}">
                <a16:creationId xmlns:a16="http://schemas.microsoft.com/office/drawing/2014/main" id="{9F81D711-9D82-42A4-8AB2-12D1F4490AAD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9874435" y="3658480"/>
            <a:ext cx="393192" cy="393192"/>
          </a:xfrm>
          <a:solidFill>
            <a:schemeClr val="accent4"/>
          </a:solidFill>
        </p:spPr>
        <p:txBody>
          <a:bodyPr lIns="0" tIns="0" rIns="0" bIns="0" rtlCol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900" b="1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30" name="Текст 10">
            <a:extLst>
              <a:ext uri="{FF2B5EF4-FFF2-40B4-BE49-F238E27FC236}">
                <a16:creationId xmlns:a16="http://schemas.microsoft.com/office/drawing/2014/main" id="{D360A36A-7282-4045-B0DF-503E6A97BA47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0346435" y="3658480"/>
            <a:ext cx="393192" cy="393192"/>
          </a:xfrm>
          <a:solidFill>
            <a:schemeClr val="accent4"/>
          </a:solidFill>
        </p:spPr>
        <p:txBody>
          <a:bodyPr lIns="0" tIns="0" rIns="0" bIns="0" rtlCol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900" b="1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33" name="Текст 10">
            <a:extLst>
              <a:ext uri="{FF2B5EF4-FFF2-40B4-BE49-F238E27FC236}">
                <a16:creationId xmlns:a16="http://schemas.microsoft.com/office/drawing/2014/main" id="{0A2E5DCC-5FCD-4396-9980-17ECD06BB370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10818435" y="3658480"/>
            <a:ext cx="393192" cy="393192"/>
          </a:xfrm>
          <a:solidFill>
            <a:schemeClr val="accent4"/>
          </a:solidFill>
        </p:spPr>
        <p:txBody>
          <a:bodyPr lIns="0" tIns="0" rIns="0" bIns="0" rtlCol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900" b="1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34" name="Текст 10">
            <a:extLst>
              <a:ext uri="{FF2B5EF4-FFF2-40B4-BE49-F238E27FC236}">
                <a16:creationId xmlns:a16="http://schemas.microsoft.com/office/drawing/2014/main" id="{A3860367-6AF8-4009-AE8B-33DEE49D1773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11290430" y="3658480"/>
            <a:ext cx="393192" cy="393192"/>
          </a:xfrm>
          <a:solidFill>
            <a:schemeClr val="accent4"/>
          </a:solidFill>
        </p:spPr>
        <p:txBody>
          <a:bodyPr lIns="0" tIns="0" rIns="0" bIns="0" rtlCol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900" b="1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80" name="Заголовок 1">
            <a:extLst>
              <a:ext uri="{FF2B5EF4-FFF2-40B4-BE49-F238E27FC236}">
                <a16:creationId xmlns:a16="http://schemas.microsoft.com/office/drawing/2014/main" id="{BD315BE3-66BC-448E-AC25-B8B59C8001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20952" y="629616"/>
            <a:ext cx="6550096" cy="1325563"/>
          </a:xfrm>
        </p:spPr>
        <p:txBody>
          <a:bodyPr rtlCol="0" anchor="ctr">
            <a:normAutofit/>
          </a:bodyPr>
          <a:lstStyle>
            <a:lvl1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8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Щелкните, чтобы изменить образец заголовка </a:t>
            </a:r>
          </a:p>
        </p:txBody>
      </p:sp>
      <p:sp>
        <p:nvSpPr>
          <p:cNvPr id="82" name="Прямоугольник 81">
            <a:extLst>
              <a:ext uri="{FF2B5EF4-FFF2-40B4-BE49-F238E27FC236}">
                <a16:creationId xmlns:a16="http://schemas.microsoft.com/office/drawing/2014/main" id="{8791A8F7-D0D7-459C-816C-06A776192CF1}"/>
              </a:ext>
            </a:extLst>
          </p:cNvPr>
          <p:cNvSpPr/>
          <p:nvPr userDrawn="1"/>
        </p:nvSpPr>
        <p:spPr>
          <a:xfrm>
            <a:off x="5017194" y="0"/>
            <a:ext cx="365760" cy="3657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84" name="Прямоугольник 83">
            <a:extLst>
              <a:ext uri="{FF2B5EF4-FFF2-40B4-BE49-F238E27FC236}">
                <a16:creationId xmlns:a16="http://schemas.microsoft.com/office/drawing/2014/main" id="{63CFF470-94CA-4087-8B57-84A251AB5728}"/>
              </a:ext>
            </a:extLst>
          </p:cNvPr>
          <p:cNvSpPr/>
          <p:nvPr userDrawn="1"/>
        </p:nvSpPr>
        <p:spPr>
          <a:xfrm>
            <a:off x="4300452" y="0"/>
            <a:ext cx="365760" cy="3657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86" name="Прямоугольник 85">
            <a:extLst>
              <a:ext uri="{FF2B5EF4-FFF2-40B4-BE49-F238E27FC236}">
                <a16:creationId xmlns:a16="http://schemas.microsoft.com/office/drawing/2014/main" id="{8741B3D2-0E68-4CDE-B746-65D383DA0EF1}"/>
              </a:ext>
            </a:extLst>
          </p:cNvPr>
          <p:cNvSpPr/>
          <p:nvPr userDrawn="1"/>
        </p:nvSpPr>
        <p:spPr>
          <a:xfrm>
            <a:off x="5375565" y="0"/>
            <a:ext cx="365760" cy="3657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88" name="Прямоугольник 87">
            <a:extLst>
              <a:ext uri="{FF2B5EF4-FFF2-40B4-BE49-F238E27FC236}">
                <a16:creationId xmlns:a16="http://schemas.microsoft.com/office/drawing/2014/main" id="{F24D9BB9-0D5B-45D1-A9B9-F8985612AD6E}"/>
              </a:ext>
            </a:extLst>
          </p:cNvPr>
          <p:cNvSpPr/>
          <p:nvPr userDrawn="1"/>
        </p:nvSpPr>
        <p:spPr>
          <a:xfrm>
            <a:off x="3583710" y="0"/>
            <a:ext cx="365760" cy="3657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90" name="Прямоугольник 89">
            <a:extLst>
              <a:ext uri="{FF2B5EF4-FFF2-40B4-BE49-F238E27FC236}">
                <a16:creationId xmlns:a16="http://schemas.microsoft.com/office/drawing/2014/main" id="{DB714EE5-FC7B-4FDA-88D7-B7DB551EA274}"/>
              </a:ext>
            </a:extLst>
          </p:cNvPr>
          <p:cNvSpPr/>
          <p:nvPr userDrawn="1"/>
        </p:nvSpPr>
        <p:spPr>
          <a:xfrm>
            <a:off x="2866968" y="0"/>
            <a:ext cx="365760" cy="3657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92" name="Прямоугольник 91">
            <a:extLst>
              <a:ext uri="{FF2B5EF4-FFF2-40B4-BE49-F238E27FC236}">
                <a16:creationId xmlns:a16="http://schemas.microsoft.com/office/drawing/2014/main" id="{D6984438-C7B6-469B-A0A3-F7C9F2CC6DBD}"/>
              </a:ext>
            </a:extLst>
          </p:cNvPr>
          <p:cNvSpPr/>
          <p:nvPr userDrawn="1"/>
        </p:nvSpPr>
        <p:spPr>
          <a:xfrm>
            <a:off x="2150226" y="0"/>
            <a:ext cx="365760" cy="3657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94" name="Прямоугольник 93">
            <a:extLst>
              <a:ext uri="{FF2B5EF4-FFF2-40B4-BE49-F238E27FC236}">
                <a16:creationId xmlns:a16="http://schemas.microsoft.com/office/drawing/2014/main" id="{57EBFF5E-9DF7-4591-AC16-CB1D6AE0D25A}"/>
              </a:ext>
            </a:extLst>
          </p:cNvPr>
          <p:cNvSpPr/>
          <p:nvPr userDrawn="1"/>
        </p:nvSpPr>
        <p:spPr>
          <a:xfrm>
            <a:off x="3225339" y="0"/>
            <a:ext cx="365760" cy="3657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96" name="Прямоугольник 95">
            <a:extLst>
              <a:ext uri="{FF2B5EF4-FFF2-40B4-BE49-F238E27FC236}">
                <a16:creationId xmlns:a16="http://schemas.microsoft.com/office/drawing/2014/main" id="{29E0EA42-935D-43B4-AB8D-FDC3007FD20C}"/>
              </a:ext>
            </a:extLst>
          </p:cNvPr>
          <p:cNvSpPr/>
          <p:nvPr userDrawn="1"/>
        </p:nvSpPr>
        <p:spPr>
          <a:xfrm>
            <a:off x="1791855" y="0"/>
            <a:ext cx="365760" cy="3657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98" name="Прямоугольник 97">
            <a:extLst>
              <a:ext uri="{FF2B5EF4-FFF2-40B4-BE49-F238E27FC236}">
                <a16:creationId xmlns:a16="http://schemas.microsoft.com/office/drawing/2014/main" id="{EDD61E09-E863-45B9-9F49-02EA501C578E}"/>
              </a:ext>
            </a:extLst>
          </p:cNvPr>
          <p:cNvSpPr/>
          <p:nvPr userDrawn="1"/>
        </p:nvSpPr>
        <p:spPr>
          <a:xfrm>
            <a:off x="1433484" y="0"/>
            <a:ext cx="3657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00" name="Прямоугольник 99">
            <a:extLst>
              <a:ext uri="{FF2B5EF4-FFF2-40B4-BE49-F238E27FC236}">
                <a16:creationId xmlns:a16="http://schemas.microsoft.com/office/drawing/2014/main" id="{52DB4680-C46B-45C0-9514-7B5E0B10E393}"/>
              </a:ext>
            </a:extLst>
          </p:cNvPr>
          <p:cNvSpPr/>
          <p:nvPr userDrawn="1"/>
        </p:nvSpPr>
        <p:spPr>
          <a:xfrm>
            <a:off x="6092307" y="0"/>
            <a:ext cx="365760" cy="3657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02" name="Прямоугольник 101">
            <a:extLst>
              <a:ext uri="{FF2B5EF4-FFF2-40B4-BE49-F238E27FC236}">
                <a16:creationId xmlns:a16="http://schemas.microsoft.com/office/drawing/2014/main" id="{3AAA84B2-8B6A-4266-8305-9222B397D900}"/>
              </a:ext>
            </a:extLst>
          </p:cNvPr>
          <p:cNvSpPr/>
          <p:nvPr userDrawn="1"/>
        </p:nvSpPr>
        <p:spPr>
          <a:xfrm>
            <a:off x="358371" y="0"/>
            <a:ext cx="365760" cy="3657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04" name="Прямоугольник 103">
            <a:extLst>
              <a:ext uri="{FF2B5EF4-FFF2-40B4-BE49-F238E27FC236}">
                <a16:creationId xmlns:a16="http://schemas.microsoft.com/office/drawing/2014/main" id="{6288CF74-DD4A-450A-A6CE-FD0BAFADE3CC}"/>
              </a:ext>
            </a:extLst>
          </p:cNvPr>
          <p:cNvSpPr/>
          <p:nvPr userDrawn="1"/>
        </p:nvSpPr>
        <p:spPr>
          <a:xfrm>
            <a:off x="4658823" y="0"/>
            <a:ext cx="3657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06" name="Прямоугольник 105">
            <a:extLst>
              <a:ext uri="{FF2B5EF4-FFF2-40B4-BE49-F238E27FC236}">
                <a16:creationId xmlns:a16="http://schemas.microsoft.com/office/drawing/2014/main" id="{7CC73489-9E12-4EC4-BFC7-9BB5C27C2E1F}"/>
              </a:ext>
            </a:extLst>
          </p:cNvPr>
          <p:cNvSpPr/>
          <p:nvPr userDrawn="1"/>
        </p:nvSpPr>
        <p:spPr>
          <a:xfrm>
            <a:off x="1075113" y="0"/>
            <a:ext cx="365760" cy="3657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08" name="Прямоугольник 107">
            <a:extLst>
              <a:ext uri="{FF2B5EF4-FFF2-40B4-BE49-F238E27FC236}">
                <a16:creationId xmlns:a16="http://schemas.microsoft.com/office/drawing/2014/main" id="{A2658D15-43FF-4F4D-AAE7-4B9122899193}"/>
              </a:ext>
            </a:extLst>
          </p:cNvPr>
          <p:cNvSpPr/>
          <p:nvPr userDrawn="1"/>
        </p:nvSpPr>
        <p:spPr>
          <a:xfrm>
            <a:off x="2508597" y="0"/>
            <a:ext cx="3657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10" name="Прямоугольник 109">
            <a:extLst>
              <a:ext uri="{FF2B5EF4-FFF2-40B4-BE49-F238E27FC236}">
                <a16:creationId xmlns:a16="http://schemas.microsoft.com/office/drawing/2014/main" id="{AFA77309-00B7-459D-BA45-EE1AEAA3B0CD}"/>
              </a:ext>
            </a:extLst>
          </p:cNvPr>
          <p:cNvSpPr/>
          <p:nvPr userDrawn="1"/>
        </p:nvSpPr>
        <p:spPr>
          <a:xfrm>
            <a:off x="716742" y="0"/>
            <a:ext cx="36576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30775FA4-041A-45A7-8F49-9CBD363A28BB}"/>
              </a:ext>
            </a:extLst>
          </p:cNvPr>
          <p:cNvSpPr/>
          <p:nvPr userDrawn="1"/>
        </p:nvSpPr>
        <p:spPr>
          <a:xfrm>
            <a:off x="0" y="0"/>
            <a:ext cx="365760" cy="3657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14" name="Прямоугольник 113">
            <a:extLst>
              <a:ext uri="{FF2B5EF4-FFF2-40B4-BE49-F238E27FC236}">
                <a16:creationId xmlns:a16="http://schemas.microsoft.com/office/drawing/2014/main" id="{5508D4AD-2238-4B32-B766-397DD7A6E429}"/>
              </a:ext>
            </a:extLst>
          </p:cNvPr>
          <p:cNvSpPr/>
          <p:nvPr userDrawn="1"/>
        </p:nvSpPr>
        <p:spPr>
          <a:xfrm>
            <a:off x="5733936" y="0"/>
            <a:ext cx="36576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16" name="Прямоугольник 115">
            <a:extLst>
              <a:ext uri="{FF2B5EF4-FFF2-40B4-BE49-F238E27FC236}">
                <a16:creationId xmlns:a16="http://schemas.microsoft.com/office/drawing/2014/main" id="{F4B50382-516D-4475-956A-F7F9FD3E08E3}"/>
              </a:ext>
            </a:extLst>
          </p:cNvPr>
          <p:cNvSpPr/>
          <p:nvPr userDrawn="1"/>
        </p:nvSpPr>
        <p:spPr>
          <a:xfrm>
            <a:off x="3942081" y="0"/>
            <a:ext cx="36576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18" name="Прямоугольник 117">
            <a:extLst>
              <a:ext uri="{FF2B5EF4-FFF2-40B4-BE49-F238E27FC236}">
                <a16:creationId xmlns:a16="http://schemas.microsoft.com/office/drawing/2014/main" id="{C399009F-0A9E-4E2F-B4EF-3ECF21378479}"/>
              </a:ext>
            </a:extLst>
          </p:cNvPr>
          <p:cNvSpPr/>
          <p:nvPr userDrawn="1"/>
        </p:nvSpPr>
        <p:spPr>
          <a:xfrm>
            <a:off x="11467872" y="0"/>
            <a:ext cx="365760" cy="3657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20" name="Прямоугольник 119">
            <a:extLst>
              <a:ext uri="{FF2B5EF4-FFF2-40B4-BE49-F238E27FC236}">
                <a16:creationId xmlns:a16="http://schemas.microsoft.com/office/drawing/2014/main" id="{7CFBE686-CBC8-41CE-B11B-CF0C378E6EDE}"/>
              </a:ext>
            </a:extLst>
          </p:cNvPr>
          <p:cNvSpPr/>
          <p:nvPr userDrawn="1"/>
        </p:nvSpPr>
        <p:spPr>
          <a:xfrm>
            <a:off x="10751130" y="0"/>
            <a:ext cx="365760" cy="3657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22" name="Прямоугольник 121">
            <a:extLst>
              <a:ext uri="{FF2B5EF4-FFF2-40B4-BE49-F238E27FC236}">
                <a16:creationId xmlns:a16="http://schemas.microsoft.com/office/drawing/2014/main" id="{D8450F92-73B1-46EB-A8BC-80B995ED31D0}"/>
              </a:ext>
            </a:extLst>
          </p:cNvPr>
          <p:cNvSpPr/>
          <p:nvPr userDrawn="1"/>
        </p:nvSpPr>
        <p:spPr>
          <a:xfrm>
            <a:off x="11826240" y="0"/>
            <a:ext cx="365760" cy="3657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24" name="Прямоугольник 123">
            <a:extLst>
              <a:ext uri="{FF2B5EF4-FFF2-40B4-BE49-F238E27FC236}">
                <a16:creationId xmlns:a16="http://schemas.microsoft.com/office/drawing/2014/main" id="{E7EBDAD3-E952-4A8E-8DCF-BAD616AE8FD0}"/>
              </a:ext>
            </a:extLst>
          </p:cNvPr>
          <p:cNvSpPr/>
          <p:nvPr userDrawn="1"/>
        </p:nvSpPr>
        <p:spPr>
          <a:xfrm>
            <a:off x="10034388" y="0"/>
            <a:ext cx="365760" cy="3657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26" name="Прямоугольник 125">
            <a:extLst>
              <a:ext uri="{FF2B5EF4-FFF2-40B4-BE49-F238E27FC236}">
                <a16:creationId xmlns:a16="http://schemas.microsoft.com/office/drawing/2014/main" id="{C135B39D-DCFF-48D1-B7C8-418310C34B9F}"/>
              </a:ext>
            </a:extLst>
          </p:cNvPr>
          <p:cNvSpPr/>
          <p:nvPr userDrawn="1"/>
        </p:nvSpPr>
        <p:spPr>
          <a:xfrm>
            <a:off x="9317646" y="0"/>
            <a:ext cx="365760" cy="3657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28" name="Прямоугольник 127">
            <a:extLst>
              <a:ext uri="{FF2B5EF4-FFF2-40B4-BE49-F238E27FC236}">
                <a16:creationId xmlns:a16="http://schemas.microsoft.com/office/drawing/2014/main" id="{566893CC-18D8-4978-98A0-9F0F1A58F70F}"/>
              </a:ext>
            </a:extLst>
          </p:cNvPr>
          <p:cNvSpPr/>
          <p:nvPr userDrawn="1"/>
        </p:nvSpPr>
        <p:spPr>
          <a:xfrm>
            <a:off x="8600904" y="0"/>
            <a:ext cx="365760" cy="3657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30" name="Прямоугольник 129">
            <a:extLst>
              <a:ext uri="{FF2B5EF4-FFF2-40B4-BE49-F238E27FC236}">
                <a16:creationId xmlns:a16="http://schemas.microsoft.com/office/drawing/2014/main" id="{A59803DA-84F5-4810-9D67-82851BBBF7B7}"/>
              </a:ext>
            </a:extLst>
          </p:cNvPr>
          <p:cNvSpPr/>
          <p:nvPr userDrawn="1"/>
        </p:nvSpPr>
        <p:spPr>
          <a:xfrm>
            <a:off x="9676017" y="0"/>
            <a:ext cx="3657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32" name="Прямоугольник 131">
            <a:extLst>
              <a:ext uri="{FF2B5EF4-FFF2-40B4-BE49-F238E27FC236}">
                <a16:creationId xmlns:a16="http://schemas.microsoft.com/office/drawing/2014/main" id="{7A9BDBED-FA8E-4080-8786-5B97A485DDB6}"/>
              </a:ext>
            </a:extLst>
          </p:cNvPr>
          <p:cNvSpPr/>
          <p:nvPr userDrawn="1"/>
        </p:nvSpPr>
        <p:spPr>
          <a:xfrm>
            <a:off x="8242533" y="0"/>
            <a:ext cx="365760" cy="3657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34" name="Прямоугольник 133">
            <a:extLst>
              <a:ext uri="{FF2B5EF4-FFF2-40B4-BE49-F238E27FC236}">
                <a16:creationId xmlns:a16="http://schemas.microsoft.com/office/drawing/2014/main" id="{9D3328E7-2083-4FC9-B32F-1FED3CDFFF3B}"/>
              </a:ext>
            </a:extLst>
          </p:cNvPr>
          <p:cNvSpPr/>
          <p:nvPr userDrawn="1"/>
        </p:nvSpPr>
        <p:spPr>
          <a:xfrm>
            <a:off x="7884162" y="0"/>
            <a:ext cx="36576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36" name="Прямоугольник 135">
            <a:extLst>
              <a:ext uri="{FF2B5EF4-FFF2-40B4-BE49-F238E27FC236}">
                <a16:creationId xmlns:a16="http://schemas.microsoft.com/office/drawing/2014/main" id="{97D29CBA-4952-44B4-A695-45B4490EEB8D}"/>
              </a:ext>
            </a:extLst>
          </p:cNvPr>
          <p:cNvSpPr/>
          <p:nvPr userDrawn="1"/>
        </p:nvSpPr>
        <p:spPr>
          <a:xfrm>
            <a:off x="6809049" y="0"/>
            <a:ext cx="36576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38" name="Прямоугольник 137">
            <a:extLst>
              <a:ext uri="{FF2B5EF4-FFF2-40B4-BE49-F238E27FC236}">
                <a16:creationId xmlns:a16="http://schemas.microsoft.com/office/drawing/2014/main" id="{65338F58-85B5-4095-931F-DE4D676A6192}"/>
              </a:ext>
            </a:extLst>
          </p:cNvPr>
          <p:cNvSpPr/>
          <p:nvPr userDrawn="1"/>
        </p:nvSpPr>
        <p:spPr>
          <a:xfrm>
            <a:off x="11109501" y="0"/>
            <a:ext cx="3657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40" name="Прямоугольник 139">
            <a:extLst>
              <a:ext uri="{FF2B5EF4-FFF2-40B4-BE49-F238E27FC236}">
                <a16:creationId xmlns:a16="http://schemas.microsoft.com/office/drawing/2014/main" id="{62101AC6-3DF3-44E3-8F37-4D420EFB890E}"/>
              </a:ext>
            </a:extLst>
          </p:cNvPr>
          <p:cNvSpPr/>
          <p:nvPr userDrawn="1"/>
        </p:nvSpPr>
        <p:spPr>
          <a:xfrm>
            <a:off x="7525791" y="0"/>
            <a:ext cx="365760" cy="3657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42" name="Прямоугольник 141">
            <a:extLst>
              <a:ext uri="{FF2B5EF4-FFF2-40B4-BE49-F238E27FC236}">
                <a16:creationId xmlns:a16="http://schemas.microsoft.com/office/drawing/2014/main" id="{D3E958D7-1972-40AD-A538-8302A14984AB}"/>
              </a:ext>
            </a:extLst>
          </p:cNvPr>
          <p:cNvSpPr/>
          <p:nvPr userDrawn="1"/>
        </p:nvSpPr>
        <p:spPr>
          <a:xfrm>
            <a:off x="8959275" y="0"/>
            <a:ext cx="365760" cy="3657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44" name="Прямоугольник 143">
            <a:extLst>
              <a:ext uri="{FF2B5EF4-FFF2-40B4-BE49-F238E27FC236}">
                <a16:creationId xmlns:a16="http://schemas.microsoft.com/office/drawing/2014/main" id="{AAAD3289-DEFC-4EC6-BF0C-2B56CE1CD19B}"/>
              </a:ext>
            </a:extLst>
          </p:cNvPr>
          <p:cNvSpPr/>
          <p:nvPr userDrawn="1"/>
        </p:nvSpPr>
        <p:spPr>
          <a:xfrm>
            <a:off x="7167420" y="0"/>
            <a:ext cx="365760" cy="3657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46" name="Прямоугольник 145">
            <a:extLst>
              <a:ext uri="{FF2B5EF4-FFF2-40B4-BE49-F238E27FC236}">
                <a16:creationId xmlns:a16="http://schemas.microsoft.com/office/drawing/2014/main" id="{7EA5B12A-0ADE-4B3A-A74C-D3487E40A7C4}"/>
              </a:ext>
            </a:extLst>
          </p:cNvPr>
          <p:cNvSpPr/>
          <p:nvPr userDrawn="1"/>
        </p:nvSpPr>
        <p:spPr>
          <a:xfrm>
            <a:off x="6450678" y="0"/>
            <a:ext cx="365760" cy="3657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48" name="Прямоугольник 147">
            <a:extLst>
              <a:ext uri="{FF2B5EF4-FFF2-40B4-BE49-F238E27FC236}">
                <a16:creationId xmlns:a16="http://schemas.microsoft.com/office/drawing/2014/main" id="{423D27DE-07B7-4053-A551-3515F702FECE}"/>
              </a:ext>
            </a:extLst>
          </p:cNvPr>
          <p:cNvSpPr/>
          <p:nvPr userDrawn="1"/>
        </p:nvSpPr>
        <p:spPr>
          <a:xfrm>
            <a:off x="10392759" y="0"/>
            <a:ext cx="365760" cy="3657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55" name="Дата 3">
            <a:extLst>
              <a:ext uri="{FF2B5EF4-FFF2-40B4-BE49-F238E27FC236}">
                <a16:creationId xmlns:a16="http://schemas.microsoft.com/office/drawing/2014/main" id="{DAAD24F3-0234-4B5A-84DA-945939E26F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156" name="Нижний колонтитул 4">
            <a:extLst>
              <a:ext uri="{FF2B5EF4-FFF2-40B4-BE49-F238E27FC236}">
                <a16:creationId xmlns:a16="http://schemas.microsoft.com/office/drawing/2014/main" id="{664012DC-ACEF-433E-A505-4617F7A7EE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157" name="Номер слайда 5">
            <a:extLst>
              <a:ext uri="{FF2B5EF4-FFF2-40B4-BE49-F238E27FC236}">
                <a16:creationId xmlns:a16="http://schemas.microsoft.com/office/drawing/2014/main" id="{58602E04-6AE9-4AB4-8C82-ADECCA2FCC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152376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начки, содержимое и картинка в рамке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Прямоугольник 92">
            <a:extLst>
              <a:ext uri="{FF2B5EF4-FFF2-40B4-BE49-F238E27FC236}">
                <a16:creationId xmlns:a16="http://schemas.microsoft.com/office/drawing/2014/main" id="{2348BA8A-9E10-4BDA-92EB-6C1021EBD8BB}"/>
              </a:ext>
            </a:extLst>
          </p:cNvPr>
          <p:cNvSpPr/>
          <p:nvPr userDrawn="1"/>
        </p:nvSpPr>
        <p:spPr>
          <a:xfrm>
            <a:off x="7583424" y="6281928"/>
            <a:ext cx="576072" cy="5760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91" name="Прямоугольник 90">
            <a:extLst>
              <a:ext uri="{FF2B5EF4-FFF2-40B4-BE49-F238E27FC236}">
                <a16:creationId xmlns:a16="http://schemas.microsoft.com/office/drawing/2014/main" id="{4DD1FBBA-C4C1-423C-8D85-CC2FA3147C8D}"/>
              </a:ext>
            </a:extLst>
          </p:cNvPr>
          <p:cNvSpPr/>
          <p:nvPr userDrawn="1"/>
        </p:nvSpPr>
        <p:spPr>
          <a:xfrm>
            <a:off x="7007352" y="6281928"/>
            <a:ext cx="576072" cy="576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07" name="Рисунок 106">
            <a:extLst>
              <a:ext uri="{FF2B5EF4-FFF2-40B4-BE49-F238E27FC236}">
                <a16:creationId xmlns:a16="http://schemas.microsoft.com/office/drawing/2014/main" id="{C1039393-3B8E-4456-97AA-ADBC180100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07351" y="572886"/>
            <a:ext cx="4608577" cy="5709042"/>
          </a:xfrm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E3D039-0A18-4031-8A63-D83666B06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786" y="1047146"/>
            <a:ext cx="4603750" cy="955826"/>
          </a:xfrm>
        </p:spPr>
        <p:txBody>
          <a:bodyPr lIns="0" rtlCol="0" anchor="t">
            <a:noAutofit/>
          </a:bodyPr>
          <a:lstStyle>
            <a:lvl1pPr algn="ctr">
              <a:defRPr lang="en-US" sz="38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7438815-B9AF-4BA5-B8D6-3311C4949FA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11301" y="3202442"/>
            <a:ext cx="2001667" cy="747216"/>
          </a:xfrm>
        </p:spPr>
        <p:txBody>
          <a:bodyPr lIns="0"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BB87F0D-3BAB-446D-B8D9-08B2C2BB3BD7}"/>
              </a:ext>
            </a:extLst>
          </p:cNvPr>
          <p:cNvSpPr/>
          <p:nvPr userDrawn="1"/>
        </p:nvSpPr>
        <p:spPr>
          <a:xfrm>
            <a:off x="6431280" y="0"/>
            <a:ext cx="576072" cy="5760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3F04AEEB-DA23-4423-A0A2-D2E04125C4A7}"/>
              </a:ext>
            </a:extLst>
          </p:cNvPr>
          <p:cNvSpPr/>
          <p:nvPr userDrawn="1"/>
        </p:nvSpPr>
        <p:spPr>
          <a:xfrm>
            <a:off x="6431280" y="572886"/>
            <a:ext cx="576072" cy="57607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32058B74-EF5C-4574-9B30-072FA59B9B21}"/>
              </a:ext>
            </a:extLst>
          </p:cNvPr>
          <p:cNvSpPr/>
          <p:nvPr userDrawn="1"/>
        </p:nvSpPr>
        <p:spPr>
          <a:xfrm>
            <a:off x="6431280" y="1145772"/>
            <a:ext cx="576072" cy="5760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8AE24787-0FCF-4199-AB93-6593FE032C55}"/>
              </a:ext>
            </a:extLst>
          </p:cNvPr>
          <p:cNvSpPr/>
          <p:nvPr userDrawn="1"/>
        </p:nvSpPr>
        <p:spPr>
          <a:xfrm>
            <a:off x="6431280" y="1718658"/>
            <a:ext cx="576072" cy="5760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9F44E538-795F-4C68-9305-B6955DBC7F5D}"/>
              </a:ext>
            </a:extLst>
          </p:cNvPr>
          <p:cNvSpPr/>
          <p:nvPr userDrawn="1"/>
        </p:nvSpPr>
        <p:spPr>
          <a:xfrm>
            <a:off x="6431280" y="2291544"/>
            <a:ext cx="576072" cy="5760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C1A0463E-1142-44E9-8CB3-9F22F5DF78A8}"/>
              </a:ext>
            </a:extLst>
          </p:cNvPr>
          <p:cNvSpPr/>
          <p:nvPr userDrawn="1"/>
        </p:nvSpPr>
        <p:spPr>
          <a:xfrm>
            <a:off x="6431280" y="2864430"/>
            <a:ext cx="576072" cy="57607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17898DBE-884D-4A00-AF2F-4295EAF41E13}"/>
              </a:ext>
            </a:extLst>
          </p:cNvPr>
          <p:cNvSpPr/>
          <p:nvPr userDrawn="1"/>
        </p:nvSpPr>
        <p:spPr>
          <a:xfrm>
            <a:off x="6431280" y="3437316"/>
            <a:ext cx="576072" cy="576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A3AB5AC4-C502-4D78-A602-3027D20AB33A}"/>
              </a:ext>
            </a:extLst>
          </p:cNvPr>
          <p:cNvSpPr/>
          <p:nvPr userDrawn="1"/>
        </p:nvSpPr>
        <p:spPr>
          <a:xfrm>
            <a:off x="6431280" y="4010202"/>
            <a:ext cx="576072" cy="5760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5DF81845-E621-4070-9AD6-1F40FFDD82E2}"/>
              </a:ext>
            </a:extLst>
          </p:cNvPr>
          <p:cNvSpPr/>
          <p:nvPr userDrawn="1"/>
        </p:nvSpPr>
        <p:spPr>
          <a:xfrm>
            <a:off x="6431280" y="4583088"/>
            <a:ext cx="576072" cy="5760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A9190B9C-4A97-4EDC-9CBD-A68122AE2419}"/>
              </a:ext>
            </a:extLst>
          </p:cNvPr>
          <p:cNvSpPr/>
          <p:nvPr userDrawn="1"/>
        </p:nvSpPr>
        <p:spPr>
          <a:xfrm>
            <a:off x="6431280" y="5155974"/>
            <a:ext cx="576072" cy="57607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790346E6-78BF-48E9-8EF6-B77BAA49AADA}"/>
              </a:ext>
            </a:extLst>
          </p:cNvPr>
          <p:cNvSpPr/>
          <p:nvPr userDrawn="1"/>
        </p:nvSpPr>
        <p:spPr>
          <a:xfrm>
            <a:off x="6431280" y="5728860"/>
            <a:ext cx="576072" cy="5760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42A3902D-54BA-48ED-8547-8856B4F50D2D}"/>
              </a:ext>
            </a:extLst>
          </p:cNvPr>
          <p:cNvSpPr/>
          <p:nvPr userDrawn="1"/>
        </p:nvSpPr>
        <p:spPr>
          <a:xfrm>
            <a:off x="6431280" y="6281928"/>
            <a:ext cx="576072" cy="57607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985555D5-968D-4715-BA22-C95642914BC2}"/>
              </a:ext>
            </a:extLst>
          </p:cNvPr>
          <p:cNvSpPr/>
          <p:nvPr userDrawn="1"/>
        </p:nvSpPr>
        <p:spPr>
          <a:xfrm>
            <a:off x="7007352" y="0"/>
            <a:ext cx="576072" cy="57607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id="{9F24F0F4-135E-4625-9A8E-38755078B5E7}"/>
              </a:ext>
            </a:extLst>
          </p:cNvPr>
          <p:cNvSpPr/>
          <p:nvPr userDrawn="1"/>
        </p:nvSpPr>
        <p:spPr>
          <a:xfrm>
            <a:off x="7583424" y="0"/>
            <a:ext cx="576072" cy="5760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id="{F1969E72-FA7B-4358-8C46-7F15CF01A747}"/>
              </a:ext>
            </a:extLst>
          </p:cNvPr>
          <p:cNvSpPr/>
          <p:nvPr userDrawn="1"/>
        </p:nvSpPr>
        <p:spPr>
          <a:xfrm>
            <a:off x="8159496" y="0"/>
            <a:ext cx="576072" cy="57607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id="{12F9FDD1-1288-44CD-9C55-6CE3B2FB39F9}"/>
              </a:ext>
            </a:extLst>
          </p:cNvPr>
          <p:cNvSpPr/>
          <p:nvPr userDrawn="1"/>
        </p:nvSpPr>
        <p:spPr>
          <a:xfrm>
            <a:off x="8735568" y="0"/>
            <a:ext cx="576072" cy="5760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id="{330AC56B-D539-45B3-AD66-457D7D874CD8}"/>
              </a:ext>
            </a:extLst>
          </p:cNvPr>
          <p:cNvSpPr/>
          <p:nvPr userDrawn="1"/>
        </p:nvSpPr>
        <p:spPr>
          <a:xfrm>
            <a:off x="9311640" y="0"/>
            <a:ext cx="576072" cy="576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id="{26434293-E220-465A-9EF3-FF90D0E0F19B}"/>
              </a:ext>
            </a:extLst>
          </p:cNvPr>
          <p:cNvSpPr/>
          <p:nvPr userDrawn="1"/>
        </p:nvSpPr>
        <p:spPr>
          <a:xfrm>
            <a:off x="9887712" y="0"/>
            <a:ext cx="576072" cy="57607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id="{6751B4BA-EAD6-4F27-B051-F799EBBAAE12}"/>
              </a:ext>
            </a:extLst>
          </p:cNvPr>
          <p:cNvSpPr/>
          <p:nvPr userDrawn="1"/>
        </p:nvSpPr>
        <p:spPr>
          <a:xfrm>
            <a:off x="10463784" y="0"/>
            <a:ext cx="576072" cy="5760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id="{EF6A1809-5EEE-4801-A2B0-7350405CDEB5}"/>
              </a:ext>
            </a:extLst>
          </p:cNvPr>
          <p:cNvSpPr/>
          <p:nvPr userDrawn="1"/>
        </p:nvSpPr>
        <p:spPr>
          <a:xfrm>
            <a:off x="11039856" y="0"/>
            <a:ext cx="576072" cy="57607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id="{E3B41004-5241-4ED8-8DBD-6D7345DFC934}"/>
              </a:ext>
            </a:extLst>
          </p:cNvPr>
          <p:cNvSpPr/>
          <p:nvPr userDrawn="1"/>
        </p:nvSpPr>
        <p:spPr>
          <a:xfrm>
            <a:off x="11615928" y="0"/>
            <a:ext cx="576072" cy="5760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69" name="Прямоугольник 68">
            <a:extLst>
              <a:ext uri="{FF2B5EF4-FFF2-40B4-BE49-F238E27FC236}">
                <a16:creationId xmlns:a16="http://schemas.microsoft.com/office/drawing/2014/main" id="{72EC9AD5-87ED-4FC3-A142-A87EB8359263}"/>
              </a:ext>
            </a:extLst>
          </p:cNvPr>
          <p:cNvSpPr/>
          <p:nvPr userDrawn="1"/>
        </p:nvSpPr>
        <p:spPr>
          <a:xfrm>
            <a:off x="11615928" y="563966"/>
            <a:ext cx="576072" cy="5760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71" name="Прямоугольник 70">
            <a:extLst>
              <a:ext uri="{FF2B5EF4-FFF2-40B4-BE49-F238E27FC236}">
                <a16:creationId xmlns:a16="http://schemas.microsoft.com/office/drawing/2014/main" id="{6BFD4027-F2BA-4F92-8229-FC2C25423B98}"/>
              </a:ext>
            </a:extLst>
          </p:cNvPr>
          <p:cNvSpPr/>
          <p:nvPr userDrawn="1"/>
        </p:nvSpPr>
        <p:spPr>
          <a:xfrm>
            <a:off x="11615928" y="1136852"/>
            <a:ext cx="576072" cy="57607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id="{D5A0F8C7-1908-4500-B7D3-5BEDCCC233D8}"/>
              </a:ext>
            </a:extLst>
          </p:cNvPr>
          <p:cNvSpPr/>
          <p:nvPr userDrawn="1"/>
        </p:nvSpPr>
        <p:spPr>
          <a:xfrm>
            <a:off x="11615928" y="1709738"/>
            <a:ext cx="576072" cy="576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75" name="Прямоугольник 74">
            <a:extLst>
              <a:ext uri="{FF2B5EF4-FFF2-40B4-BE49-F238E27FC236}">
                <a16:creationId xmlns:a16="http://schemas.microsoft.com/office/drawing/2014/main" id="{34614BC4-1B39-4DE0-ACCE-6DDED4710BEF}"/>
              </a:ext>
            </a:extLst>
          </p:cNvPr>
          <p:cNvSpPr/>
          <p:nvPr userDrawn="1"/>
        </p:nvSpPr>
        <p:spPr>
          <a:xfrm>
            <a:off x="11615928" y="2282624"/>
            <a:ext cx="576072" cy="5760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77" name="Прямоугольник 76">
            <a:extLst>
              <a:ext uri="{FF2B5EF4-FFF2-40B4-BE49-F238E27FC236}">
                <a16:creationId xmlns:a16="http://schemas.microsoft.com/office/drawing/2014/main" id="{CF20A7E0-34F3-480A-9BE6-79B88802E55B}"/>
              </a:ext>
            </a:extLst>
          </p:cNvPr>
          <p:cNvSpPr/>
          <p:nvPr userDrawn="1"/>
        </p:nvSpPr>
        <p:spPr>
          <a:xfrm>
            <a:off x="11615928" y="2855510"/>
            <a:ext cx="576072" cy="57607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79" name="Прямоугольник 78">
            <a:extLst>
              <a:ext uri="{FF2B5EF4-FFF2-40B4-BE49-F238E27FC236}">
                <a16:creationId xmlns:a16="http://schemas.microsoft.com/office/drawing/2014/main" id="{C6A8074E-3117-4E9F-A0E2-53086DF7453D}"/>
              </a:ext>
            </a:extLst>
          </p:cNvPr>
          <p:cNvSpPr/>
          <p:nvPr userDrawn="1"/>
        </p:nvSpPr>
        <p:spPr>
          <a:xfrm>
            <a:off x="11615928" y="3428396"/>
            <a:ext cx="576072" cy="5760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81" name="Прямоугольник 80">
            <a:extLst>
              <a:ext uri="{FF2B5EF4-FFF2-40B4-BE49-F238E27FC236}">
                <a16:creationId xmlns:a16="http://schemas.microsoft.com/office/drawing/2014/main" id="{67D0C6A1-221D-421D-9992-0F6CB576A685}"/>
              </a:ext>
            </a:extLst>
          </p:cNvPr>
          <p:cNvSpPr/>
          <p:nvPr userDrawn="1"/>
        </p:nvSpPr>
        <p:spPr>
          <a:xfrm>
            <a:off x="11615928" y="4001282"/>
            <a:ext cx="576072" cy="576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83" name="Прямоугольник 82">
            <a:extLst>
              <a:ext uri="{FF2B5EF4-FFF2-40B4-BE49-F238E27FC236}">
                <a16:creationId xmlns:a16="http://schemas.microsoft.com/office/drawing/2014/main" id="{F39E7BB0-5CBA-4258-A058-DD0BD25C2F8E}"/>
              </a:ext>
            </a:extLst>
          </p:cNvPr>
          <p:cNvSpPr/>
          <p:nvPr userDrawn="1"/>
        </p:nvSpPr>
        <p:spPr>
          <a:xfrm>
            <a:off x="11615928" y="4574168"/>
            <a:ext cx="576072" cy="5760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85" name="Прямоугольник 84">
            <a:extLst>
              <a:ext uri="{FF2B5EF4-FFF2-40B4-BE49-F238E27FC236}">
                <a16:creationId xmlns:a16="http://schemas.microsoft.com/office/drawing/2014/main" id="{53B2A275-45FA-4398-8B2D-80B189135727}"/>
              </a:ext>
            </a:extLst>
          </p:cNvPr>
          <p:cNvSpPr/>
          <p:nvPr userDrawn="1"/>
        </p:nvSpPr>
        <p:spPr>
          <a:xfrm>
            <a:off x="11615928" y="5147054"/>
            <a:ext cx="576072" cy="57607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87" name="Прямоугольник 86">
            <a:extLst>
              <a:ext uri="{FF2B5EF4-FFF2-40B4-BE49-F238E27FC236}">
                <a16:creationId xmlns:a16="http://schemas.microsoft.com/office/drawing/2014/main" id="{2D63E382-D846-4749-9843-91E603EB5230}"/>
              </a:ext>
            </a:extLst>
          </p:cNvPr>
          <p:cNvSpPr/>
          <p:nvPr userDrawn="1"/>
        </p:nvSpPr>
        <p:spPr>
          <a:xfrm>
            <a:off x="11615928" y="5719940"/>
            <a:ext cx="576072" cy="5760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89" name="Прямоугольник 88">
            <a:extLst>
              <a:ext uri="{FF2B5EF4-FFF2-40B4-BE49-F238E27FC236}">
                <a16:creationId xmlns:a16="http://schemas.microsoft.com/office/drawing/2014/main" id="{D530F3E2-4C57-4A9F-BD15-4E34F155226A}"/>
              </a:ext>
            </a:extLst>
          </p:cNvPr>
          <p:cNvSpPr/>
          <p:nvPr userDrawn="1"/>
        </p:nvSpPr>
        <p:spPr>
          <a:xfrm>
            <a:off x="11615928" y="6281928"/>
            <a:ext cx="576072" cy="5760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95" name="Прямоугольник 94">
            <a:extLst>
              <a:ext uri="{FF2B5EF4-FFF2-40B4-BE49-F238E27FC236}">
                <a16:creationId xmlns:a16="http://schemas.microsoft.com/office/drawing/2014/main" id="{0CF99AB6-B5E9-4BF1-A002-3ED17781E3B2}"/>
              </a:ext>
            </a:extLst>
          </p:cNvPr>
          <p:cNvSpPr/>
          <p:nvPr userDrawn="1"/>
        </p:nvSpPr>
        <p:spPr>
          <a:xfrm>
            <a:off x="8159496" y="6281928"/>
            <a:ext cx="576072" cy="5760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97" name="Прямоугольник 96">
            <a:extLst>
              <a:ext uri="{FF2B5EF4-FFF2-40B4-BE49-F238E27FC236}">
                <a16:creationId xmlns:a16="http://schemas.microsoft.com/office/drawing/2014/main" id="{FD504C16-D7B1-4B1A-BD29-5F63709EFBC0}"/>
              </a:ext>
            </a:extLst>
          </p:cNvPr>
          <p:cNvSpPr/>
          <p:nvPr userDrawn="1"/>
        </p:nvSpPr>
        <p:spPr>
          <a:xfrm>
            <a:off x="8735568" y="6281928"/>
            <a:ext cx="576072" cy="57607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99" name="Прямоугольник 98">
            <a:extLst>
              <a:ext uri="{FF2B5EF4-FFF2-40B4-BE49-F238E27FC236}">
                <a16:creationId xmlns:a16="http://schemas.microsoft.com/office/drawing/2014/main" id="{97BFC63B-0BE4-439A-A676-C1171E900B0F}"/>
              </a:ext>
            </a:extLst>
          </p:cNvPr>
          <p:cNvSpPr/>
          <p:nvPr userDrawn="1"/>
        </p:nvSpPr>
        <p:spPr>
          <a:xfrm>
            <a:off x="9311640" y="6281928"/>
            <a:ext cx="576072" cy="576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01" name="Прямоугольник 100">
            <a:extLst>
              <a:ext uri="{FF2B5EF4-FFF2-40B4-BE49-F238E27FC236}">
                <a16:creationId xmlns:a16="http://schemas.microsoft.com/office/drawing/2014/main" id="{EBAB1FD7-5A5C-40DF-9C8E-6FCB53B52D50}"/>
              </a:ext>
            </a:extLst>
          </p:cNvPr>
          <p:cNvSpPr/>
          <p:nvPr userDrawn="1"/>
        </p:nvSpPr>
        <p:spPr>
          <a:xfrm>
            <a:off x="9887712" y="6281928"/>
            <a:ext cx="576072" cy="5760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03" name="Прямоугольник 102">
            <a:extLst>
              <a:ext uri="{FF2B5EF4-FFF2-40B4-BE49-F238E27FC236}">
                <a16:creationId xmlns:a16="http://schemas.microsoft.com/office/drawing/2014/main" id="{9E54DCBE-7693-49E1-A5FF-9553046ADC6C}"/>
              </a:ext>
            </a:extLst>
          </p:cNvPr>
          <p:cNvSpPr/>
          <p:nvPr userDrawn="1"/>
        </p:nvSpPr>
        <p:spPr>
          <a:xfrm>
            <a:off x="10463784" y="6281928"/>
            <a:ext cx="576072" cy="57607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05" name="Прямоугольник 104">
            <a:extLst>
              <a:ext uri="{FF2B5EF4-FFF2-40B4-BE49-F238E27FC236}">
                <a16:creationId xmlns:a16="http://schemas.microsoft.com/office/drawing/2014/main" id="{3CBA41F1-ED75-4F55-BA4B-F88B6BBAD51B}"/>
              </a:ext>
            </a:extLst>
          </p:cNvPr>
          <p:cNvSpPr/>
          <p:nvPr userDrawn="1"/>
        </p:nvSpPr>
        <p:spPr>
          <a:xfrm>
            <a:off x="11039856" y="6281928"/>
            <a:ext cx="576072" cy="57607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5" name="Место для изображения из Интернета 4">
            <a:extLst>
              <a:ext uri="{FF2B5EF4-FFF2-40B4-BE49-F238E27FC236}">
                <a16:creationId xmlns:a16="http://schemas.microsoft.com/office/drawing/2014/main" id="{3F93CAB0-49C3-4A79-B42E-9E1448EB8C16}"/>
              </a:ext>
            </a:extLst>
          </p:cNvPr>
          <p:cNvSpPr>
            <a:spLocks noGrp="1"/>
          </p:cNvSpPr>
          <p:nvPr>
            <p:ph type="clipArt" sz="quarter" idx="11"/>
          </p:nvPr>
        </p:nvSpPr>
        <p:spPr>
          <a:xfrm>
            <a:off x="1437001" y="2221535"/>
            <a:ext cx="747216" cy="747216"/>
          </a:xfrm>
        </p:spPr>
        <p:txBody>
          <a:bodyPr rtlCol="0">
            <a:normAutofit/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этот значок, чтобы добавить изображение из Интернета</a:t>
            </a:r>
          </a:p>
        </p:txBody>
      </p:sp>
      <p:sp>
        <p:nvSpPr>
          <p:cNvPr id="48" name="Текст 2">
            <a:extLst>
              <a:ext uri="{FF2B5EF4-FFF2-40B4-BE49-F238E27FC236}">
                <a16:creationId xmlns:a16="http://schemas.microsoft.com/office/drawing/2014/main" id="{7F604C77-9D98-476E-94D5-E470DD4AF761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3741177" y="3202442"/>
            <a:ext cx="2001667" cy="747216"/>
          </a:xfrm>
        </p:spPr>
        <p:txBody>
          <a:bodyPr lIns="0"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0" name="Место для изображения из Интернета 4">
            <a:extLst>
              <a:ext uri="{FF2B5EF4-FFF2-40B4-BE49-F238E27FC236}">
                <a16:creationId xmlns:a16="http://schemas.microsoft.com/office/drawing/2014/main" id="{9CF5CB34-93EF-4B2B-A1BE-32B6ED047CA5}"/>
              </a:ext>
            </a:extLst>
          </p:cNvPr>
          <p:cNvSpPr>
            <a:spLocks noGrp="1"/>
          </p:cNvSpPr>
          <p:nvPr>
            <p:ph type="clipArt" sz="quarter" idx="13"/>
          </p:nvPr>
        </p:nvSpPr>
        <p:spPr>
          <a:xfrm>
            <a:off x="4366877" y="2221535"/>
            <a:ext cx="747216" cy="747216"/>
          </a:xfrm>
        </p:spPr>
        <p:txBody>
          <a:bodyPr rtlCol="0">
            <a:normAutofit/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этот значок, чтобы добавить изображение из Интернета</a:t>
            </a:r>
          </a:p>
        </p:txBody>
      </p:sp>
      <p:sp>
        <p:nvSpPr>
          <p:cNvPr id="52" name="Текст 2">
            <a:extLst>
              <a:ext uri="{FF2B5EF4-FFF2-40B4-BE49-F238E27FC236}">
                <a16:creationId xmlns:a16="http://schemas.microsoft.com/office/drawing/2014/main" id="{FC62B88D-998E-4BF7-848E-A2874E941CD7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811301" y="5143144"/>
            <a:ext cx="2001667" cy="747216"/>
          </a:xfrm>
        </p:spPr>
        <p:txBody>
          <a:bodyPr lIns="0"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4" name="Место для изображения из Интернета 4">
            <a:extLst>
              <a:ext uri="{FF2B5EF4-FFF2-40B4-BE49-F238E27FC236}">
                <a16:creationId xmlns:a16="http://schemas.microsoft.com/office/drawing/2014/main" id="{5323F037-C84F-497F-BB92-7183D356BA26}"/>
              </a:ext>
            </a:extLst>
          </p:cNvPr>
          <p:cNvSpPr>
            <a:spLocks noGrp="1"/>
          </p:cNvSpPr>
          <p:nvPr>
            <p:ph type="clipArt" sz="quarter" idx="15"/>
          </p:nvPr>
        </p:nvSpPr>
        <p:spPr>
          <a:xfrm>
            <a:off x="1437001" y="4162237"/>
            <a:ext cx="747216" cy="747216"/>
          </a:xfrm>
        </p:spPr>
        <p:txBody>
          <a:bodyPr rtlCol="0">
            <a:normAutofit/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этот значок, чтобы добавить изображение из Интернета</a:t>
            </a:r>
          </a:p>
        </p:txBody>
      </p:sp>
      <p:sp>
        <p:nvSpPr>
          <p:cNvPr id="56" name="Текст 2">
            <a:extLst>
              <a:ext uri="{FF2B5EF4-FFF2-40B4-BE49-F238E27FC236}">
                <a16:creationId xmlns:a16="http://schemas.microsoft.com/office/drawing/2014/main" id="{FF3F35AF-A5CD-4066-97B9-902126AD3935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3741177" y="5143144"/>
            <a:ext cx="2001667" cy="747216"/>
          </a:xfrm>
        </p:spPr>
        <p:txBody>
          <a:bodyPr lIns="0"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8" name="Место для изображения из Интернета 4">
            <a:extLst>
              <a:ext uri="{FF2B5EF4-FFF2-40B4-BE49-F238E27FC236}">
                <a16:creationId xmlns:a16="http://schemas.microsoft.com/office/drawing/2014/main" id="{9A265732-BAC2-478A-92AE-23D502B7FF1A}"/>
              </a:ext>
            </a:extLst>
          </p:cNvPr>
          <p:cNvSpPr>
            <a:spLocks noGrp="1"/>
          </p:cNvSpPr>
          <p:nvPr>
            <p:ph type="clipArt" sz="quarter" idx="17"/>
          </p:nvPr>
        </p:nvSpPr>
        <p:spPr>
          <a:xfrm>
            <a:off x="4366877" y="4162237"/>
            <a:ext cx="747216" cy="747216"/>
          </a:xfrm>
        </p:spPr>
        <p:txBody>
          <a:bodyPr rtlCol="0">
            <a:normAutofit/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этот значок, чтобы добавить изображение из Интернета</a:t>
            </a:r>
          </a:p>
        </p:txBody>
      </p:sp>
      <p:sp>
        <p:nvSpPr>
          <p:cNvPr id="62" name="Дата 3">
            <a:extLst>
              <a:ext uri="{FF2B5EF4-FFF2-40B4-BE49-F238E27FC236}">
                <a16:creationId xmlns:a16="http://schemas.microsoft.com/office/drawing/2014/main" id="{A156C4CF-5CE6-43DE-AA90-A75AB2BB67B7}"/>
              </a:ext>
            </a:extLst>
          </p:cNvPr>
          <p:cNvSpPr>
            <a:spLocks noGrp="1"/>
          </p:cNvSpPr>
          <p:nvPr>
            <p:ph type="dt" sz="half" idx="18"/>
          </p:nvPr>
        </p:nvSpPr>
        <p:spPr>
          <a:xfrm>
            <a:off x="835025" y="6356350"/>
            <a:ext cx="806416" cy="365125"/>
          </a:xfrm>
        </p:spPr>
        <p:txBody>
          <a:bodyPr rtlCol="0"/>
          <a:lstStyle>
            <a:lvl1pPr>
              <a:defRPr sz="90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4" name="Нижний колонтитул 4">
            <a:extLst>
              <a:ext uri="{FF2B5EF4-FFF2-40B4-BE49-F238E27FC236}">
                <a16:creationId xmlns:a16="http://schemas.microsoft.com/office/drawing/2014/main" id="{4EA599FC-289F-4C20-9865-DAA03F574EC5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1771956" y="6356350"/>
            <a:ext cx="3028643" cy="365125"/>
          </a:xfrm>
        </p:spPr>
        <p:txBody>
          <a:bodyPr rtlCol="0"/>
          <a:lstStyle>
            <a:lvl1pPr>
              <a:defRPr sz="90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6" name="Номер слайда 5">
            <a:extLst>
              <a:ext uri="{FF2B5EF4-FFF2-40B4-BE49-F238E27FC236}">
                <a16:creationId xmlns:a16="http://schemas.microsoft.com/office/drawing/2014/main" id="{D18BF7DD-991C-4210-9977-3CCAFDB578A7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>
          <a:xfrm>
            <a:off x="4951850" y="6356350"/>
            <a:ext cx="809507" cy="365125"/>
          </a:xfrm>
        </p:spPr>
        <p:txBody>
          <a:bodyPr rtlCol="0"/>
          <a:lstStyle>
            <a:lvl1pPr>
              <a:defRPr sz="90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558274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 userDrawn="1">
          <p15:clr>
            <a:srgbClr val="FBAE40"/>
          </p15:clr>
        </p15:guide>
        <p15:guide id="2" pos="3528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3 объекта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id="{E1FA9687-5666-46AC-B2C5-FDA4A4EF6670}"/>
              </a:ext>
            </a:extLst>
          </p:cNvPr>
          <p:cNvSpPr/>
          <p:nvPr userDrawn="1"/>
        </p:nvSpPr>
        <p:spPr>
          <a:xfrm>
            <a:off x="0" y="2682910"/>
            <a:ext cx="4050792" cy="41725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3A0B6809-6EF5-4C1C-AE26-93D43D084EE4}"/>
              </a:ext>
            </a:extLst>
          </p:cNvPr>
          <p:cNvSpPr/>
          <p:nvPr userDrawn="1"/>
        </p:nvSpPr>
        <p:spPr>
          <a:xfrm>
            <a:off x="4070604" y="2662273"/>
            <a:ext cx="4050792" cy="4172532"/>
          </a:xfrm>
          <a:prstGeom prst="rect">
            <a:avLst/>
          </a:prstGeom>
          <a:solidFill>
            <a:schemeClr val="accent4"/>
          </a:solidFill>
          <a:ln w="3492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66" name="Прямоугольник 65">
            <a:extLst>
              <a:ext uri="{FF2B5EF4-FFF2-40B4-BE49-F238E27FC236}">
                <a16:creationId xmlns:a16="http://schemas.microsoft.com/office/drawing/2014/main" id="{6DDDE35A-F618-42E2-AA04-F609770EFA37}"/>
              </a:ext>
            </a:extLst>
          </p:cNvPr>
          <p:cNvSpPr/>
          <p:nvPr userDrawn="1"/>
        </p:nvSpPr>
        <p:spPr>
          <a:xfrm>
            <a:off x="8141208" y="2662273"/>
            <a:ext cx="4050792" cy="419316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74505" y="629616"/>
            <a:ext cx="8042991" cy="1325563"/>
          </a:xfrm>
        </p:spPr>
        <p:txBody>
          <a:bodyPr rtlCol="0" anchor="ctr">
            <a:normAutofit/>
          </a:bodyPr>
          <a:lstStyle>
            <a:lvl1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8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Щелкните, чтобы изменить образец заголовка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9801717-EC04-4D9F-BE50-E726ECAC1136}"/>
              </a:ext>
            </a:extLst>
          </p:cNvPr>
          <p:cNvSpPr/>
          <p:nvPr userDrawn="1"/>
        </p:nvSpPr>
        <p:spPr>
          <a:xfrm>
            <a:off x="5017194" y="2467783"/>
            <a:ext cx="365760" cy="3657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F1841E8-8EE7-488E-B7DD-D1F23F79128D}"/>
              </a:ext>
            </a:extLst>
          </p:cNvPr>
          <p:cNvSpPr/>
          <p:nvPr userDrawn="1"/>
        </p:nvSpPr>
        <p:spPr>
          <a:xfrm>
            <a:off x="4300452" y="2467783"/>
            <a:ext cx="365760" cy="3657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4AEF00F-18B6-43AC-BF54-3B4939890FE1}"/>
              </a:ext>
            </a:extLst>
          </p:cNvPr>
          <p:cNvSpPr/>
          <p:nvPr userDrawn="1"/>
        </p:nvSpPr>
        <p:spPr>
          <a:xfrm>
            <a:off x="5375565" y="2467783"/>
            <a:ext cx="365760" cy="3657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BC54B6B-8A0E-422F-B2FF-A68441C16904}"/>
              </a:ext>
            </a:extLst>
          </p:cNvPr>
          <p:cNvSpPr/>
          <p:nvPr userDrawn="1"/>
        </p:nvSpPr>
        <p:spPr>
          <a:xfrm>
            <a:off x="3583710" y="2467783"/>
            <a:ext cx="365760" cy="3657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602B99D-D623-4FE2-BDFD-A23B43BEBBDD}"/>
              </a:ext>
            </a:extLst>
          </p:cNvPr>
          <p:cNvSpPr/>
          <p:nvPr userDrawn="1"/>
        </p:nvSpPr>
        <p:spPr>
          <a:xfrm>
            <a:off x="2866968" y="2467783"/>
            <a:ext cx="365760" cy="3657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F4892CE3-43B8-4AF7-8E2E-1E5C2045F89A}"/>
              </a:ext>
            </a:extLst>
          </p:cNvPr>
          <p:cNvSpPr/>
          <p:nvPr userDrawn="1"/>
        </p:nvSpPr>
        <p:spPr>
          <a:xfrm>
            <a:off x="2150226" y="2467783"/>
            <a:ext cx="365760" cy="3657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53C5002F-39B4-49E5-B179-A5F9A322772D}"/>
              </a:ext>
            </a:extLst>
          </p:cNvPr>
          <p:cNvSpPr/>
          <p:nvPr userDrawn="1"/>
        </p:nvSpPr>
        <p:spPr>
          <a:xfrm>
            <a:off x="3225339" y="2467783"/>
            <a:ext cx="365760" cy="3657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8847AC63-E8C8-47EF-BDEA-DF587155527B}"/>
              </a:ext>
            </a:extLst>
          </p:cNvPr>
          <p:cNvSpPr/>
          <p:nvPr userDrawn="1"/>
        </p:nvSpPr>
        <p:spPr>
          <a:xfrm>
            <a:off x="1791855" y="2467783"/>
            <a:ext cx="365760" cy="3657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8EAD15DF-3882-4D15-8A5D-B08B7A32A9B0}"/>
              </a:ext>
            </a:extLst>
          </p:cNvPr>
          <p:cNvSpPr/>
          <p:nvPr userDrawn="1"/>
        </p:nvSpPr>
        <p:spPr>
          <a:xfrm>
            <a:off x="1433484" y="2467783"/>
            <a:ext cx="3657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73A3B466-F022-4299-8575-4347D62E5ADB}"/>
              </a:ext>
            </a:extLst>
          </p:cNvPr>
          <p:cNvSpPr/>
          <p:nvPr userDrawn="1"/>
        </p:nvSpPr>
        <p:spPr>
          <a:xfrm>
            <a:off x="6092307" y="2467783"/>
            <a:ext cx="365760" cy="3657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7103BE58-6B70-49F5-8283-BF3B0B35E1D7}"/>
              </a:ext>
            </a:extLst>
          </p:cNvPr>
          <p:cNvSpPr/>
          <p:nvPr userDrawn="1"/>
        </p:nvSpPr>
        <p:spPr>
          <a:xfrm>
            <a:off x="358371" y="2467783"/>
            <a:ext cx="365760" cy="3657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865F4154-50AA-4593-A86B-2A7A582D30AA}"/>
              </a:ext>
            </a:extLst>
          </p:cNvPr>
          <p:cNvSpPr/>
          <p:nvPr userDrawn="1"/>
        </p:nvSpPr>
        <p:spPr>
          <a:xfrm>
            <a:off x="4658823" y="2467783"/>
            <a:ext cx="3657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F635667C-FE54-4C6C-81D2-C117F6848A7C}"/>
              </a:ext>
            </a:extLst>
          </p:cNvPr>
          <p:cNvSpPr/>
          <p:nvPr userDrawn="1"/>
        </p:nvSpPr>
        <p:spPr>
          <a:xfrm>
            <a:off x="1075113" y="2467783"/>
            <a:ext cx="365760" cy="3657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2B327EE7-DDE6-4725-9791-0909802594D4}"/>
              </a:ext>
            </a:extLst>
          </p:cNvPr>
          <p:cNvSpPr/>
          <p:nvPr userDrawn="1"/>
        </p:nvSpPr>
        <p:spPr>
          <a:xfrm>
            <a:off x="2508597" y="2467783"/>
            <a:ext cx="3657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E880683C-A1F9-41B4-92B6-6690A542A9CA}"/>
              </a:ext>
            </a:extLst>
          </p:cNvPr>
          <p:cNvSpPr/>
          <p:nvPr userDrawn="1"/>
        </p:nvSpPr>
        <p:spPr>
          <a:xfrm>
            <a:off x="716742" y="2467783"/>
            <a:ext cx="365760" cy="3657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0BF012F1-D588-4F57-88B5-6F5532BADA92}"/>
              </a:ext>
            </a:extLst>
          </p:cNvPr>
          <p:cNvSpPr/>
          <p:nvPr userDrawn="1"/>
        </p:nvSpPr>
        <p:spPr>
          <a:xfrm>
            <a:off x="0" y="2467783"/>
            <a:ext cx="365760" cy="3657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503FFB96-6B81-475C-995F-610FEC231FEE}"/>
              </a:ext>
            </a:extLst>
          </p:cNvPr>
          <p:cNvSpPr/>
          <p:nvPr userDrawn="1"/>
        </p:nvSpPr>
        <p:spPr>
          <a:xfrm>
            <a:off x="5733936" y="2467783"/>
            <a:ext cx="36576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3069B2B0-3E3B-4E71-8023-5CEF05BF4DF3}"/>
              </a:ext>
            </a:extLst>
          </p:cNvPr>
          <p:cNvSpPr/>
          <p:nvPr userDrawn="1"/>
        </p:nvSpPr>
        <p:spPr>
          <a:xfrm>
            <a:off x="3942081" y="2467783"/>
            <a:ext cx="365760" cy="3657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088EB2E-CD96-47B9-A63A-8D18CCA89512}"/>
              </a:ext>
            </a:extLst>
          </p:cNvPr>
          <p:cNvSpPr/>
          <p:nvPr userDrawn="1"/>
        </p:nvSpPr>
        <p:spPr>
          <a:xfrm>
            <a:off x="11467872" y="2467783"/>
            <a:ext cx="365760" cy="3657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338708E-067F-4FA9-BA12-1C4EA2B37A63}"/>
              </a:ext>
            </a:extLst>
          </p:cNvPr>
          <p:cNvSpPr/>
          <p:nvPr userDrawn="1"/>
        </p:nvSpPr>
        <p:spPr>
          <a:xfrm>
            <a:off x="10751130" y="2467783"/>
            <a:ext cx="365760" cy="3657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E35FFEA-E06D-408B-A778-0B32F03EFF9F}"/>
              </a:ext>
            </a:extLst>
          </p:cNvPr>
          <p:cNvSpPr/>
          <p:nvPr userDrawn="1"/>
        </p:nvSpPr>
        <p:spPr>
          <a:xfrm>
            <a:off x="11826240" y="2467783"/>
            <a:ext cx="365760" cy="3657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A48561E-6688-489C-BA9B-9C5D3AD90706}"/>
              </a:ext>
            </a:extLst>
          </p:cNvPr>
          <p:cNvSpPr/>
          <p:nvPr userDrawn="1"/>
        </p:nvSpPr>
        <p:spPr>
          <a:xfrm>
            <a:off x="10034388" y="2467783"/>
            <a:ext cx="365760" cy="3657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D6BE74A-DCDC-4736-A000-7680D880DF04}"/>
              </a:ext>
            </a:extLst>
          </p:cNvPr>
          <p:cNvSpPr/>
          <p:nvPr userDrawn="1"/>
        </p:nvSpPr>
        <p:spPr>
          <a:xfrm>
            <a:off x="9317646" y="2467783"/>
            <a:ext cx="365760" cy="3657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55030A29-CB1B-4217-961C-E14F3593D004}"/>
              </a:ext>
            </a:extLst>
          </p:cNvPr>
          <p:cNvSpPr/>
          <p:nvPr userDrawn="1"/>
        </p:nvSpPr>
        <p:spPr>
          <a:xfrm>
            <a:off x="8600904" y="2467783"/>
            <a:ext cx="365760" cy="3657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D0C4995-9291-4EC8-9EE7-99138E697D86}"/>
              </a:ext>
            </a:extLst>
          </p:cNvPr>
          <p:cNvSpPr/>
          <p:nvPr userDrawn="1"/>
        </p:nvSpPr>
        <p:spPr>
          <a:xfrm>
            <a:off x="9676017" y="2467783"/>
            <a:ext cx="3657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F3F7B342-9394-4E5F-BE39-DC03310AD81F}"/>
              </a:ext>
            </a:extLst>
          </p:cNvPr>
          <p:cNvSpPr/>
          <p:nvPr userDrawn="1"/>
        </p:nvSpPr>
        <p:spPr>
          <a:xfrm>
            <a:off x="8242533" y="2467783"/>
            <a:ext cx="365760" cy="3657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9D4940C5-39A1-40E8-8A26-EDA81A5FF6E2}"/>
              </a:ext>
            </a:extLst>
          </p:cNvPr>
          <p:cNvSpPr/>
          <p:nvPr userDrawn="1"/>
        </p:nvSpPr>
        <p:spPr>
          <a:xfrm>
            <a:off x="7884162" y="2467783"/>
            <a:ext cx="3657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0F268A38-2DB0-40ED-A3BD-7B0DBF3DC185}"/>
              </a:ext>
            </a:extLst>
          </p:cNvPr>
          <p:cNvSpPr/>
          <p:nvPr userDrawn="1"/>
        </p:nvSpPr>
        <p:spPr>
          <a:xfrm>
            <a:off x="6809049" y="2467783"/>
            <a:ext cx="36576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9222658B-4E93-40D4-8683-4BFDB7FD28AC}"/>
              </a:ext>
            </a:extLst>
          </p:cNvPr>
          <p:cNvSpPr/>
          <p:nvPr userDrawn="1"/>
        </p:nvSpPr>
        <p:spPr>
          <a:xfrm>
            <a:off x="11109501" y="2467783"/>
            <a:ext cx="3657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CE94E203-4D9D-4315-811B-6AEBDA949895}"/>
              </a:ext>
            </a:extLst>
          </p:cNvPr>
          <p:cNvSpPr/>
          <p:nvPr userDrawn="1"/>
        </p:nvSpPr>
        <p:spPr>
          <a:xfrm>
            <a:off x="7525791" y="2467783"/>
            <a:ext cx="365760" cy="3657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id="{958DF5A4-693E-486D-BAB8-69D0BDAE74CE}"/>
              </a:ext>
            </a:extLst>
          </p:cNvPr>
          <p:cNvSpPr/>
          <p:nvPr userDrawn="1"/>
        </p:nvSpPr>
        <p:spPr>
          <a:xfrm>
            <a:off x="8959275" y="2467783"/>
            <a:ext cx="365760" cy="3657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id="{2FBA4F83-ED0B-439D-983D-DBBFB23D2612}"/>
              </a:ext>
            </a:extLst>
          </p:cNvPr>
          <p:cNvSpPr/>
          <p:nvPr userDrawn="1"/>
        </p:nvSpPr>
        <p:spPr>
          <a:xfrm>
            <a:off x="7167420" y="2467783"/>
            <a:ext cx="365760" cy="3657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id="{3EB3F76F-9FC5-454E-9B4F-C471289878CD}"/>
              </a:ext>
            </a:extLst>
          </p:cNvPr>
          <p:cNvSpPr/>
          <p:nvPr userDrawn="1"/>
        </p:nvSpPr>
        <p:spPr>
          <a:xfrm>
            <a:off x="6450678" y="2467783"/>
            <a:ext cx="365760" cy="3657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id="{91B303D9-4182-4C78-A463-7ED50F26193B}"/>
              </a:ext>
            </a:extLst>
          </p:cNvPr>
          <p:cNvSpPr/>
          <p:nvPr userDrawn="1"/>
        </p:nvSpPr>
        <p:spPr>
          <a:xfrm>
            <a:off x="10392759" y="2467783"/>
            <a:ext cx="365760" cy="3657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67" name="Текст 2">
            <a:extLst>
              <a:ext uri="{FF2B5EF4-FFF2-40B4-BE49-F238E27FC236}">
                <a16:creationId xmlns:a16="http://schemas.microsoft.com/office/drawing/2014/main" id="{EF16DA6B-95E3-47E1-84FF-3BC278B41388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956168" y="4922388"/>
            <a:ext cx="2176974" cy="566511"/>
          </a:xfrm>
        </p:spPr>
        <p:txBody>
          <a:bodyPr lIns="0"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8" name="Место для изображения из Интернета 4">
            <a:extLst>
              <a:ext uri="{FF2B5EF4-FFF2-40B4-BE49-F238E27FC236}">
                <a16:creationId xmlns:a16="http://schemas.microsoft.com/office/drawing/2014/main" id="{CAAD9B35-EE81-48EC-8761-181F054A07C5}"/>
              </a:ext>
            </a:extLst>
          </p:cNvPr>
          <p:cNvSpPr>
            <a:spLocks noGrp="1"/>
          </p:cNvSpPr>
          <p:nvPr>
            <p:ph type="clipArt" sz="quarter" idx="11"/>
          </p:nvPr>
        </p:nvSpPr>
        <p:spPr>
          <a:xfrm>
            <a:off x="1668302" y="3911001"/>
            <a:ext cx="747216" cy="747216"/>
          </a:xfrm>
        </p:spPr>
        <p:txBody>
          <a:bodyPr rtlCol="0">
            <a:normAutofit/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этот значок, чтобы добавить изображение из Интернета</a:t>
            </a:r>
          </a:p>
        </p:txBody>
      </p:sp>
      <p:sp>
        <p:nvSpPr>
          <p:cNvPr id="69" name="Текст 2">
            <a:extLst>
              <a:ext uri="{FF2B5EF4-FFF2-40B4-BE49-F238E27FC236}">
                <a16:creationId xmlns:a16="http://schemas.microsoft.com/office/drawing/2014/main" id="{BDA65F58-E1F7-44CA-BD9C-34919803B82A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4969746" y="4922388"/>
            <a:ext cx="2176974" cy="566511"/>
          </a:xfrm>
        </p:spPr>
        <p:txBody>
          <a:bodyPr lIns="0"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70" name="Место для изображения из Интернета 4">
            <a:extLst>
              <a:ext uri="{FF2B5EF4-FFF2-40B4-BE49-F238E27FC236}">
                <a16:creationId xmlns:a16="http://schemas.microsoft.com/office/drawing/2014/main" id="{0FC3B20B-4758-4A42-8F93-33F464E4670F}"/>
              </a:ext>
            </a:extLst>
          </p:cNvPr>
          <p:cNvSpPr>
            <a:spLocks noGrp="1"/>
          </p:cNvSpPr>
          <p:nvPr>
            <p:ph type="clipArt" sz="quarter" idx="13"/>
          </p:nvPr>
        </p:nvSpPr>
        <p:spPr>
          <a:xfrm>
            <a:off x="5681880" y="3911001"/>
            <a:ext cx="747216" cy="747216"/>
          </a:xfrm>
        </p:spPr>
        <p:txBody>
          <a:bodyPr rtlCol="0">
            <a:normAutofit/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этот значок, чтобы добавить изображение из Интернета</a:t>
            </a:r>
          </a:p>
        </p:txBody>
      </p:sp>
      <p:sp>
        <p:nvSpPr>
          <p:cNvPr id="72" name="Текст 2">
            <a:extLst>
              <a:ext uri="{FF2B5EF4-FFF2-40B4-BE49-F238E27FC236}">
                <a16:creationId xmlns:a16="http://schemas.microsoft.com/office/drawing/2014/main" id="{3235C0E0-A540-41F6-8358-8E19E9EFBA01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9050970" y="4922388"/>
            <a:ext cx="2176974" cy="566511"/>
          </a:xfrm>
        </p:spPr>
        <p:txBody>
          <a:bodyPr lIns="0"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73" name="Место для изображения из Интернета 4">
            <a:extLst>
              <a:ext uri="{FF2B5EF4-FFF2-40B4-BE49-F238E27FC236}">
                <a16:creationId xmlns:a16="http://schemas.microsoft.com/office/drawing/2014/main" id="{D16285A0-0824-4A0A-892F-2ABEEB9CAC28}"/>
              </a:ext>
            </a:extLst>
          </p:cNvPr>
          <p:cNvSpPr>
            <a:spLocks noGrp="1"/>
          </p:cNvSpPr>
          <p:nvPr>
            <p:ph type="clipArt" sz="quarter" idx="15"/>
          </p:nvPr>
        </p:nvSpPr>
        <p:spPr>
          <a:xfrm>
            <a:off x="9763104" y="3911001"/>
            <a:ext cx="747216" cy="747216"/>
          </a:xfrm>
        </p:spPr>
        <p:txBody>
          <a:bodyPr rtlCol="0">
            <a:normAutofit/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этот значок, чтобы добавить изображение из Интернета</a:t>
            </a:r>
          </a:p>
        </p:txBody>
      </p:sp>
      <p:sp>
        <p:nvSpPr>
          <p:cNvPr id="74" name="Дата 3">
            <a:extLst>
              <a:ext uri="{FF2B5EF4-FFF2-40B4-BE49-F238E27FC236}">
                <a16:creationId xmlns:a16="http://schemas.microsoft.com/office/drawing/2014/main" id="{403A449B-E2DB-41B6-A150-A5C66BE78D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75" name="Нижний колонтитул 4">
            <a:extLst>
              <a:ext uri="{FF2B5EF4-FFF2-40B4-BE49-F238E27FC236}">
                <a16:creationId xmlns:a16="http://schemas.microsoft.com/office/drawing/2014/main" id="{1D45A931-0FDA-46B3-A78A-EDB46C29F3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76" name="Номер слайда 5">
            <a:extLst>
              <a:ext uri="{FF2B5EF4-FFF2-40B4-BE49-F238E27FC236}">
                <a16:creationId xmlns:a16="http://schemas.microsoft.com/office/drawing/2014/main" id="{43592334-BF43-483B-9ED5-B96DF770B5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9102512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2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657600" y="3296920"/>
            <a:ext cx="7315200" cy="674370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C9118C8-2BD4-4A40-BC58-4FE44DEC7363}"/>
              </a:ext>
            </a:extLst>
          </p:cNvPr>
          <p:cNvSpPr/>
          <p:nvPr userDrawn="1"/>
        </p:nvSpPr>
        <p:spPr>
          <a:xfrm>
            <a:off x="2118360" y="1371600"/>
            <a:ext cx="342900" cy="342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4AD9616-1E71-41BB-8C88-7A8B2E678B19}"/>
              </a:ext>
            </a:extLst>
          </p:cNvPr>
          <p:cNvSpPr/>
          <p:nvPr userDrawn="1"/>
        </p:nvSpPr>
        <p:spPr>
          <a:xfrm>
            <a:off x="2118360" y="2400300"/>
            <a:ext cx="342900" cy="342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3C0C635-E6DB-4926-AB50-27C9523BA6D9}"/>
              </a:ext>
            </a:extLst>
          </p:cNvPr>
          <p:cNvSpPr/>
          <p:nvPr userDrawn="1"/>
        </p:nvSpPr>
        <p:spPr>
          <a:xfrm>
            <a:off x="2118360" y="2743200"/>
            <a:ext cx="342900" cy="342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8C2E78C-B45B-4FC7-8BA2-B26C3B4C1B7B}"/>
              </a:ext>
            </a:extLst>
          </p:cNvPr>
          <p:cNvSpPr/>
          <p:nvPr userDrawn="1"/>
        </p:nvSpPr>
        <p:spPr>
          <a:xfrm>
            <a:off x="2118360" y="3086100"/>
            <a:ext cx="342900" cy="342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DE27586E-6CC4-43CF-85A4-5F1DEBF538EE}"/>
              </a:ext>
            </a:extLst>
          </p:cNvPr>
          <p:cNvSpPr/>
          <p:nvPr userDrawn="1"/>
        </p:nvSpPr>
        <p:spPr>
          <a:xfrm>
            <a:off x="2118360" y="3429000"/>
            <a:ext cx="342900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EA87086-44EB-4B15-9068-C89D4316CCC4}"/>
              </a:ext>
            </a:extLst>
          </p:cNvPr>
          <p:cNvSpPr/>
          <p:nvPr userDrawn="1"/>
        </p:nvSpPr>
        <p:spPr>
          <a:xfrm>
            <a:off x="2118360" y="3771900"/>
            <a:ext cx="342900" cy="342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82DBA141-4D66-475C-A7A4-24D56F66EA01}"/>
              </a:ext>
            </a:extLst>
          </p:cNvPr>
          <p:cNvSpPr/>
          <p:nvPr userDrawn="1"/>
        </p:nvSpPr>
        <p:spPr>
          <a:xfrm>
            <a:off x="2118360" y="4114800"/>
            <a:ext cx="342900" cy="342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7236208B-40F2-466D-94DD-475C48CC33F1}"/>
              </a:ext>
            </a:extLst>
          </p:cNvPr>
          <p:cNvSpPr/>
          <p:nvPr userDrawn="1"/>
        </p:nvSpPr>
        <p:spPr>
          <a:xfrm>
            <a:off x="2118360" y="4457700"/>
            <a:ext cx="342900" cy="342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05A7F399-568C-49DE-BEA4-F1693AC34329}"/>
              </a:ext>
            </a:extLst>
          </p:cNvPr>
          <p:cNvSpPr/>
          <p:nvPr userDrawn="1"/>
        </p:nvSpPr>
        <p:spPr>
          <a:xfrm>
            <a:off x="2118360" y="4800600"/>
            <a:ext cx="342900" cy="342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004A9B4-FE61-456D-821E-17BBAF611724}"/>
              </a:ext>
            </a:extLst>
          </p:cNvPr>
          <p:cNvSpPr/>
          <p:nvPr userDrawn="1"/>
        </p:nvSpPr>
        <p:spPr>
          <a:xfrm>
            <a:off x="2118360" y="0"/>
            <a:ext cx="342900" cy="342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8E9149E0-1DA5-4D13-B672-D5D022B66892}"/>
              </a:ext>
            </a:extLst>
          </p:cNvPr>
          <p:cNvSpPr/>
          <p:nvPr userDrawn="1"/>
        </p:nvSpPr>
        <p:spPr>
          <a:xfrm>
            <a:off x="2118360" y="6515100"/>
            <a:ext cx="342900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F34998EA-58DB-4394-B448-32D5476A0416}"/>
              </a:ext>
            </a:extLst>
          </p:cNvPr>
          <p:cNvSpPr/>
          <p:nvPr userDrawn="1"/>
        </p:nvSpPr>
        <p:spPr>
          <a:xfrm>
            <a:off x="2118360" y="342900"/>
            <a:ext cx="342900" cy="342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7D0B7785-DD94-4481-9BE0-30321A1E5D4F}"/>
              </a:ext>
            </a:extLst>
          </p:cNvPr>
          <p:cNvSpPr/>
          <p:nvPr userDrawn="1"/>
        </p:nvSpPr>
        <p:spPr>
          <a:xfrm>
            <a:off x="2118360" y="5143500"/>
            <a:ext cx="342900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C5CA73DF-3F6B-4A8B-BC96-5F0E8816759D}"/>
              </a:ext>
            </a:extLst>
          </p:cNvPr>
          <p:cNvSpPr/>
          <p:nvPr userDrawn="1"/>
        </p:nvSpPr>
        <p:spPr>
          <a:xfrm>
            <a:off x="2118360" y="5486400"/>
            <a:ext cx="342900" cy="342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0256AF0A-DC14-4B8A-B41C-950B659F5248}"/>
              </a:ext>
            </a:extLst>
          </p:cNvPr>
          <p:cNvSpPr/>
          <p:nvPr userDrawn="1"/>
        </p:nvSpPr>
        <p:spPr>
          <a:xfrm>
            <a:off x="2118360" y="5829300"/>
            <a:ext cx="342900" cy="342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235D68D2-7542-4F1E-923A-0C6C255A8566}"/>
              </a:ext>
            </a:extLst>
          </p:cNvPr>
          <p:cNvSpPr/>
          <p:nvPr userDrawn="1"/>
        </p:nvSpPr>
        <p:spPr>
          <a:xfrm>
            <a:off x="2118360" y="6172200"/>
            <a:ext cx="342900" cy="342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E0DD9ED3-7DCD-4E23-94F2-51C26D610A2B}"/>
              </a:ext>
            </a:extLst>
          </p:cNvPr>
          <p:cNvSpPr/>
          <p:nvPr userDrawn="1"/>
        </p:nvSpPr>
        <p:spPr>
          <a:xfrm>
            <a:off x="2118360" y="685800"/>
            <a:ext cx="342900" cy="342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07ED83BD-EB0D-46BD-A015-91554B991642}"/>
              </a:ext>
            </a:extLst>
          </p:cNvPr>
          <p:cNvSpPr/>
          <p:nvPr userDrawn="1"/>
        </p:nvSpPr>
        <p:spPr>
          <a:xfrm>
            <a:off x="2118360" y="1028700"/>
            <a:ext cx="342900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069C2404-050F-4EF9-B5FD-333059A9D6FA}"/>
              </a:ext>
            </a:extLst>
          </p:cNvPr>
          <p:cNvSpPr/>
          <p:nvPr userDrawn="1"/>
        </p:nvSpPr>
        <p:spPr>
          <a:xfrm>
            <a:off x="2118360" y="1714500"/>
            <a:ext cx="342900" cy="342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34710FF2-3868-4BB0-AA0F-85DAD4623984}"/>
              </a:ext>
            </a:extLst>
          </p:cNvPr>
          <p:cNvSpPr/>
          <p:nvPr userDrawn="1"/>
        </p:nvSpPr>
        <p:spPr>
          <a:xfrm>
            <a:off x="2118360" y="2057400"/>
            <a:ext cx="342900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961596BB-AB96-498E-9FC6-5A2AB545015E}"/>
              </a:ext>
            </a:extLst>
          </p:cNvPr>
          <p:cNvSpPr/>
          <p:nvPr userDrawn="1"/>
        </p:nvSpPr>
        <p:spPr>
          <a:xfrm>
            <a:off x="0" y="0"/>
            <a:ext cx="21336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2374585" y="2766220"/>
            <a:ext cx="6858002" cy="1325563"/>
          </a:xfrm>
        </p:spPr>
        <p:txBody>
          <a:bodyPr rtlCol="0">
            <a:normAutofit/>
          </a:bodyPr>
          <a:lstStyle>
            <a:lvl1pPr algn="ctr">
              <a:defRPr lang="en-US" sz="38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Щелкните, чтобы изменить образец заголовка</a:t>
            </a:r>
          </a:p>
        </p:txBody>
      </p:sp>
      <p:sp>
        <p:nvSpPr>
          <p:cNvPr id="50" name="Объект 2">
            <a:extLst>
              <a:ext uri="{FF2B5EF4-FFF2-40B4-BE49-F238E27FC236}">
                <a16:creationId xmlns:a16="http://schemas.microsoft.com/office/drawing/2014/main" id="{3D1D7F95-338B-478D-B221-D4C9EC5472B2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3657600" y="4126230"/>
            <a:ext cx="7315200" cy="674370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Место для изображения из Интернета 4">
            <a:extLst>
              <a:ext uri="{FF2B5EF4-FFF2-40B4-BE49-F238E27FC236}">
                <a16:creationId xmlns:a16="http://schemas.microsoft.com/office/drawing/2014/main" id="{B1173A38-564B-4926-9E0B-57DAB42A7194}"/>
              </a:ext>
            </a:extLst>
          </p:cNvPr>
          <p:cNvSpPr>
            <a:spLocks noGrp="1"/>
          </p:cNvSpPr>
          <p:nvPr>
            <p:ph type="clipArt" sz="quarter" idx="15"/>
          </p:nvPr>
        </p:nvSpPr>
        <p:spPr>
          <a:xfrm>
            <a:off x="6743700" y="1899285"/>
            <a:ext cx="1127125" cy="1127125"/>
          </a:xfrm>
        </p:spPr>
        <p:txBody>
          <a:bodyPr rtlCol="0"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этот значок, чтобы добавить изображение из Интернета</a:t>
            </a:r>
          </a:p>
        </p:txBody>
      </p:sp>
      <p:sp>
        <p:nvSpPr>
          <p:cNvPr id="33" name="Дата 3">
            <a:extLst>
              <a:ext uri="{FF2B5EF4-FFF2-40B4-BE49-F238E27FC236}">
                <a16:creationId xmlns:a16="http://schemas.microsoft.com/office/drawing/2014/main" id="{2A70D14D-B032-42AB-863B-09AB9DB8C7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299460" y="6356350"/>
            <a:ext cx="27094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35" name="Нижний колонтитул 4">
            <a:extLst>
              <a:ext uri="{FF2B5EF4-FFF2-40B4-BE49-F238E27FC236}">
                <a16:creationId xmlns:a16="http://schemas.microsoft.com/office/drawing/2014/main" id="{06761B94-9FB3-4CC8-9201-29F6032957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83089" y="6356350"/>
            <a:ext cx="22533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37" name="Номер слайда 5">
            <a:extLst>
              <a:ext uri="{FF2B5EF4-FFF2-40B4-BE49-F238E27FC236}">
                <a16:creationId xmlns:a16="http://schemas.microsoft.com/office/drawing/2014/main" id="{E3302F78-FDF8-4294-A286-EBE868040B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726575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объект и рисунок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исунок 28">
            <a:extLst>
              <a:ext uri="{FF2B5EF4-FFF2-40B4-BE49-F238E27FC236}">
                <a16:creationId xmlns:a16="http://schemas.microsoft.com/office/drawing/2014/main" id="{D6DBA18F-1861-4C2A-8FFE-4E883AEC0B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2825" y="0"/>
            <a:ext cx="6099175" cy="6251575"/>
          </a:xfrm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025" y="1333500"/>
            <a:ext cx="4493260" cy="1946275"/>
          </a:xfrm>
        </p:spPr>
        <p:txBody>
          <a:bodyPr rtlCol="0" anchor="b">
            <a:normAutofit/>
          </a:bodyPr>
          <a:lstStyle>
            <a:lvl1pPr>
              <a:defRPr sz="38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3886200"/>
            <a:ext cx="4493260" cy="2364740"/>
          </a:xfrm>
        </p:spPr>
        <p:txBody>
          <a:bodyPr numCol="2" rtlCol="0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06E491E-8435-44CE-B968-83D09EE49881}"/>
              </a:ext>
            </a:extLst>
          </p:cNvPr>
          <p:cNvSpPr/>
          <p:nvPr userDrawn="1"/>
        </p:nvSpPr>
        <p:spPr>
          <a:xfrm>
            <a:off x="6093585" y="6250940"/>
            <a:ext cx="607060" cy="6070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9A03180-44BE-4E4D-BF73-EE5DAD729554}"/>
              </a:ext>
            </a:extLst>
          </p:cNvPr>
          <p:cNvSpPr/>
          <p:nvPr userDrawn="1"/>
        </p:nvSpPr>
        <p:spPr>
          <a:xfrm>
            <a:off x="7313887" y="6252097"/>
            <a:ext cx="607060" cy="6070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723494C-1FD5-4EBA-8A6B-6C58A70E245E}"/>
              </a:ext>
            </a:extLst>
          </p:cNvPr>
          <p:cNvSpPr/>
          <p:nvPr userDrawn="1"/>
        </p:nvSpPr>
        <p:spPr>
          <a:xfrm>
            <a:off x="7924038" y="6252097"/>
            <a:ext cx="607060" cy="6070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7B4F5D5-9FB3-40E0-9D7F-F5F040B1600D}"/>
              </a:ext>
            </a:extLst>
          </p:cNvPr>
          <p:cNvSpPr/>
          <p:nvPr userDrawn="1"/>
        </p:nvSpPr>
        <p:spPr>
          <a:xfrm>
            <a:off x="8534189" y="6252097"/>
            <a:ext cx="607060" cy="6070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E5FAC9F-7B71-487B-85A6-B4F56F65E4C2}"/>
              </a:ext>
            </a:extLst>
          </p:cNvPr>
          <p:cNvSpPr/>
          <p:nvPr userDrawn="1"/>
        </p:nvSpPr>
        <p:spPr>
          <a:xfrm>
            <a:off x="9144340" y="6252097"/>
            <a:ext cx="607060" cy="6070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B4321CDD-C6D0-43F2-A170-9E4DF40B2894}"/>
              </a:ext>
            </a:extLst>
          </p:cNvPr>
          <p:cNvSpPr/>
          <p:nvPr userDrawn="1"/>
        </p:nvSpPr>
        <p:spPr>
          <a:xfrm>
            <a:off x="9754491" y="6252097"/>
            <a:ext cx="607060" cy="6070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CDA8C59A-C559-4262-8FCA-EAC9CF7210A9}"/>
              </a:ext>
            </a:extLst>
          </p:cNvPr>
          <p:cNvSpPr/>
          <p:nvPr userDrawn="1"/>
        </p:nvSpPr>
        <p:spPr>
          <a:xfrm>
            <a:off x="10364642" y="6252097"/>
            <a:ext cx="607060" cy="6070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273707CE-E446-40A9-83AF-F04214AFAEF3}"/>
              </a:ext>
            </a:extLst>
          </p:cNvPr>
          <p:cNvSpPr/>
          <p:nvPr userDrawn="1"/>
        </p:nvSpPr>
        <p:spPr>
          <a:xfrm>
            <a:off x="10974793" y="6252097"/>
            <a:ext cx="607060" cy="6070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B05DAC-B1E0-42D0-B507-570CF69E87E7}"/>
              </a:ext>
            </a:extLst>
          </p:cNvPr>
          <p:cNvSpPr/>
          <p:nvPr userDrawn="1"/>
        </p:nvSpPr>
        <p:spPr>
          <a:xfrm>
            <a:off x="11584940" y="6252097"/>
            <a:ext cx="607060" cy="6070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C0FA9F79-40D8-44D3-BDF1-C1310C2FC407}"/>
              </a:ext>
            </a:extLst>
          </p:cNvPr>
          <p:cNvSpPr/>
          <p:nvPr userDrawn="1"/>
        </p:nvSpPr>
        <p:spPr>
          <a:xfrm>
            <a:off x="6703736" y="6252097"/>
            <a:ext cx="607060" cy="6070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DB852A5-9EEB-4624-BADD-F5FF19960517}"/>
              </a:ext>
            </a:extLst>
          </p:cNvPr>
          <p:cNvSpPr/>
          <p:nvPr userDrawn="1"/>
        </p:nvSpPr>
        <p:spPr>
          <a:xfrm>
            <a:off x="835025" y="848032"/>
            <a:ext cx="628650" cy="18225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8" name="Дата 3">
            <a:extLst>
              <a:ext uri="{FF2B5EF4-FFF2-40B4-BE49-F238E27FC236}">
                <a16:creationId xmlns:a16="http://schemas.microsoft.com/office/drawing/2014/main" id="{E2D1610F-F8AC-4CFC-BF3C-E85A51D67E22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835025" y="6356350"/>
            <a:ext cx="806416" cy="365125"/>
          </a:xfrm>
        </p:spPr>
        <p:txBody>
          <a:bodyPr rtlCol="0"/>
          <a:lstStyle>
            <a:lvl1pPr>
              <a:defRPr sz="900"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20" name="Нижний колонтитул 4">
            <a:extLst>
              <a:ext uri="{FF2B5EF4-FFF2-40B4-BE49-F238E27FC236}">
                <a16:creationId xmlns:a16="http://schemas.microsoft.com/office/drawing/2014/main" id="{B9B1A01F-A9EE-4009-8274-36D560D838C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771957" y="6356350"/>
            <a:ext cx="2590346" cy="365125"/>
          </a:xfrm>
        </p:spPr>
        <p:txBody>
          <a:bodyPr rtlCol="0"/>
          <a:lstStyle>
            <a:lvl1pPr>
              <a:defRPr sz="900"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22" name="Номер слайда 5">
            <a:extLst>
              <a:ext uri="{FF2B5EF4-FFF2-40B4-BE49-F238E27FC236}">
                <a16:creationId xmlns:a16="http://schemas.microsoft.com/office/drawing/2014/main" id="{816387B0-6878-4D33-A72D-26350FC7B12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4518778" y="6356350"/>
            <a:ext cx="809507" cy="365125"/>
          </a:xfrm>
        </p:spPr>
        <p:txBody>
          <a:bodyPr rtlCol="0"/>
          <a:lstStyle>
            <a:lvl1pPr>
              <a:defRPr sz="900"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5436211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ключени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E602CDF5-333B-4D96-98D8-CDFB79A8430E}"/>
              </a:ext>
            </a:extLst>
          </p:cNvPr>
          <p:cNvSpPr/>
          <p:nvPr userDrawn="1"/>
        </p:nvSpPr>
        <p:spPr>
          <a:xfrm>
            <a:off x="10472928" y="3425047"/>
            <a:ext cx="1719072" cy="17190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4BE2D702-5FB5-4F75-B96D-4F210F10EA62}"/>
              </a:ext>
            </a:extLst>
          </p:cNvPr>
          <p:cNvSpPr/>
          <p:nvPr userDrawn="1"/>
        </p:nvSpPr>
        <p:spPr>
          <a:xfrm>
            <a:off x="7044535" y="0"/>
            <a:ext cx="1719072" cy="17190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5025" y="2074089"/>
            <a:ext cx="5522750" cy="1492476"/>
          </a:xfrm>
        </p:spPr>
        <p:txBody>
          <a:bodyPr lIns="0" bIns="0" rtlCol="0" anchor="b">
            <a:normAutofit/>
          </a:bodyPr>
          <a:lstStyle>
            <a:lvl1pPr algn="ctr">
              <a:defRPr lang="en-US" sz="38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AEC85266-52B0-409F-8CE4-E444E424D5E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5025" y="3865635"/>
            <a:ext cx="5522750" cy="1947336"/>
          </a:xfrm>
        </p:spPr>
        <p:txBody>
          <a:bodyPr lIns="0" rtlCol="0">
            <a:normAutofit/>
          </a:bodyPr>
          <a:lstStyle>
            <a:lvl1pPr marL="0" indent="0" algn="ctr">
              <a:lnSpc>
                <a:spcPct val="1500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подзаголовка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0455E561-1242-4C3A-8D37-3138CA80547F}"/>
              </a:ext>
            </a:extLst>
          </p:cNvPr>
          <p:cNvSpPr/>
          <p:nvPr userDrawn="1"/>
        </p:nvSpPr>
        <p:spPr>
          <a:xfrm>
            <a:off x="10472928" y="1713063"/>
            <a:ext cx="1719072" cy="17190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1AFF298D-0F6B-4888-9B03-1FDDFE28B82B}"/>
              </a:ext>
            </a:extLst>
          </p:cNvPr>
          <p:cNvSpPr/>
          <p:nvPr userDrawn="1"/>
        </p:nvSpPr>
        <p:spPr>
          <a:xfrm>
            <a:off x="8755907" y="0"/>
            <a:ext cx="1719072" cy="17190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32C19AED-A027-4017-B01A-E1E6583F81C6}"/>
              </a:ext>
            </a:extLst>
          </p:cNvPr>
          <p:cNvSpPr/>
          <p:nvPr userDrawn="1"/>
        </p:nvSpPr>
        <p:spPr>
          <a:xfrm>
            <a:off x="8755907" y="1713063"/>
            <a:ext cx="1719072" cy="17111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728C741F-060F-4718-A57B-A1162A01F72C}"/>
              </a:ext>
            </a:extLst>
          </p:cNvPr>
          <p:cNvSpPr/>
          <p:nvPr userDrawn="1"/>
        </p:nvSpPr>
        <p:spPr>
          <a:xfrm>
            <a:off x="8755907" y="3425047"/>
            <a:ext cx="1719072" cy="17130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667E4DE3-DDB5-444E-86D9-7B201F0BFC0F}"/>
              </a:ext>
            </a:extLst>
          </p:cNvPr>
          <p:cNvSpPr/>
          <p:nvPr userDrawn="1"/>
        </p:nvSpPr>
        <p:spPr>
          <a:xfrm>
            <a:off x="7044535" y="3425047"/>
            <a:ext cx="1719072" cy="17190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53" name="Рисунок 52">
            <a:extLst>
              <a:ext uri="{FF2B5EF4-FFF2-40B4-BE49-F238E27FC236}">
                <a16:creationId xmlns:a16="http://schemas.microsoft.com/office/drawing/2014/main" id="{7B163DE2-7989-4B1E-8299-5E64777AFA2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472928" y="0"/>
            <a:ext cx="1719072" cy="1711166"/>
          </a:xfrm>
          <a:custGeom>
            <a:avLst/>
            <a:gdLst>
              <a:gd name="connsiteX0" fmla="*/ 0 w 1719072"/>
              <a:gd name="connsiteY0" fmla="*/ 0 h 1708970"/>
              <a:gd name="connsiteX1" fmla="*/ 1719072 w 1719072"/>
              <a:gd name="connsiteY1" fmla="*/ 0 h 1708970"/>
              <a:gd name="connsiteX2" fmla="*/ 1719072 w 1719072"/>
              <a:gd name="connsiteY2" fmla="*/ 1708970 h 1708970"/>
              <a:gd name="connsiteX3" fmla="*/ 0 w 1719072"/>
              <a:gd name="connsiteY3" fmla="*/ 1708970 h 170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9072" h="1708970">
                <a:moveTo>
                  <a:pt x="0" y="0"/>
                </a:moveTo>
                <a:lnTo>
                  <a:pt x="1719072" y="0"/>
                </a:lnTo>
                <a:lnTo>
                  <a:pt x="1719072" y="1708970"/>
                </a:lnTo>
                <a:lnTo>
                  <a:pt x="0" y="1708970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55" name="Рисунок 54">
            <a:extLst>
              <a:ext uri="{FF2B5EF4-FFF2-40B4-BE49-F238E27FC236}">
                <a16:creationId xmlns:a16="http://schemas.microsoft.com/office/drawing/2014/main" id="{683976C8-BDBA-48C4-AC83-73D1D8F0F14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472928" y="5138928"/>
            <a:ext cx="1719072" cy="1719072"/>
          </a:xfrm>
          <a:custGeom>
            <a:avLst/>
            <a:gdLst>
              <a:gd name="connsiteX0" fmla="*/ 0 w 1719072"/>
              <a:gd name="connsiteY0" fmla="*/ 0 h 1719072"/>
              <a:gd name="connsiteX1" fmla="*/ 1719072 w 1719072"/>
              <a:gd name="connsiteY1" fmla="*/ 0 h 1719072"/>
              <a:gd name="connsiteX2" fmla="*/ 1719072 w 1719072"/>
              <a:gd name="connsiteY2" fmla="*/ 1719072 h 1719072"/>
              <a:gd name="connsiteX3" fmla="*/ 0 w 1719072"/>
              <a:gd name="connsiteY3" fmla="*/ 1719072 h 1719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9072" h="1719072">
                <a:moveTo>
                  <a:pt x="0" y="0"/>
                </a:moveTo>
                <a:lnTo>
                  <a:pt x="1719072" y="0"/>
                </a:lnTo>
                <a:lnTo>
                  <a:pt x="1719072" y="1719072"/>
                </a:lnTo>
                <a:lnTo>
                  <a:pt x="0" y="1719072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54" name="Рисунок 53">
            <a:extLst>
              <a:ext uri="{FF2B5EF4-FFF2-40B4-BE49-F238E27FC236}">
                <a16:creationId xmlns:a16="http://schemas.microsoft.com/office/drawing/2014/main" id="{71082593-1DC5-43B5-947C-7963DD90EBD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44535" y="1713063"/>
            <a:ext cx="1711372" cy="1711984"/>
          </a:xfrm>
          <a:custGeom>
            <a:avLst/>
            <a:gdLst>
              <a:gd name="connsiteX0" fmla="*/ 0 w 1719072"/>
              <a:gd name="connsiteY0" fmla="*/ 0 h 1719072"/>
              <a:gd name="connsiteX1" fmla="*/ 1719072 w 1719072"/>
              <a:gd name="connsiteY1" fmla="*/ 0 h 1719072"/>
              <a:gd name="connsiteX2" fmla="*/ 1719072 w 1719072"/>
              <a:gd name="connsiteY2" fmla="*/ 1719072 h 1719072"/>
              <a:gd name="connsiteX3" fmla="*/ 0 w 1719072"/>
              <a:gd name="connsiteY3" fmla="*/ 1719072 h 1719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9072" h="1719072">
                <a:moveTo>
                  <a:pt x="0" y="0"/>
                </a:moveTo>
                <a:lnTo>
                  <a:pt x="1719072" y="0"/>
                </a:lnTo>
                <a:lnTo>
                  <a:pt x="1719072" y="1719072"/>
                </a:lnTo>
                <a:lnTo>
                  <a:pt x="0" y="1719072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3" name="Дата 3">
            <a:extLst>
              <a:ext uri="{FF2B5EF4-FFF2-40B4-BE49-F238E27FC236}">
                <a16:creationId xmlns:a16="http://schemas.microsoft.com/office/drawing/2014/main" id="{B5DBA416-A900-41C7-B41E-F9D99DE451D5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835025" y="6356350"/>
            <a:ext cx="806416" cy="365125"/>
          </a:xfrm>
        </p:spPr>
        <p:txBody>
          <a:bodyPr rtlCol="0"/>
          <a:lstStyle>
            <a:lvl1pPr>
              <a:defRPr sz="9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24" name="Нижний колонтитул 4">
            <a:extLst>
              <a:ext uri="{FF2B5EF4-FFF2-40B4-BE49-F238E27FC236}">
                <a16:creationId xmlns:a16="http://schemas.microsoft.com/office/drawing/2014/main" id="{994B7D60-DBB5-47AC-87E6-7194D4E37CF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771957" y="6356350"/>
            <a:ext cx="3660014" cy="365125"/>
          </a:xfrm>
        </p:spPr>
        <p:txBody>
          <a:bodyPr rtlCol="0"/>
          <a:lstStyle>
            <a:lvl1pPr>
              <a:defRPr sz="9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25" name="Номер слайда 5">
            <a:extLst>
              <a:ext uri="{FF2B5EF4-FFF2-40B4-BE49-F238E27FC236}">
                <a16:creationId xmlns:a16="http://schemas.microsoft.com/office/drawing/2014/main" id="{B1B87CF0-D8F7-4D29-BF5C-58C43C97C9BE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>
          <a:xfrm>
            <a:off x="5548268" y="6356350"/>
            <a:ext cx="809507" cy="365125"/>
          </a:xfrm>
        </p:spPr>
        <p:txBody>
          <a:bodyPr rtlCol="0"/>
          <a:lstStyle>
            <a:lvl1pPr>
              <a:defRPr sz="9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597D0707-6223-4E41-9E36-C3BF6C78CA4D}"/>
              </a:ext>
            </a:extLst>
          </p:cNvPr>
          <p:cNvSpPr/>
          <p:nvPr userDrawn="1"/>
        </p:nvSpPr>
        <p:spPr>
          <a:xfrm>
            <a:off x="8755907" y="5138928"/>
            <a:ext cx="1719072" cy="171907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47C29C-1D94-4217-A4D7-E0E0A8CACEBC}"/>
              </a:ext>
            </a:extLst>
          </p:cNvPr>
          <p:cNvSpPr/>
          <p:nvPr userDrawn="1"/>
        </p:nvSpPr>
        <p:spPr>
          <a:xfrm>
            <a:off x="7044535" y="5138928"/>
            <a:ext cx="1719072" cy="171907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8074362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объект и 2 рисунк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42200" y="1599882"/>
            <a:ext cx="3911600" cy="928688"/>
          </a:xfrm>
        </p:spPr>
        <p:txBody>
          <a:bodyPr lIns="0" rtlCol="0" anchor="t">
            <a:normAutofit/>
          </a:bodyPr>
          <a:lstStyle>
            <a:lvl1pPr>
              <a:defRPr sz="38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Щелкните, чтобы изменить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442200" y="2667000"/>
            <a:ext cx="3911600" cy="3438144"/>
          </a:xfrm>
        </p:spPr>
        <p:txBody>
          <a:bodyPr lIns="0" numCol="1" rtlCol="0">
            <a:normAutofit/>
          </a:bodyPr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442200" y="6356350"/>
            <a:ext cx="1005116" cy="365125"/>
          </a:xfrm>
        </p:spPr>
        <p:txBody>
          <a:bodyPr lIns="0" rtlCol="0"/>
          <a:lstStyle>
            <a:lvl1pPr>
              <a:defRPr sz="9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588829" y="6356350"/>
            <a:ext cx="1981200" cy="365125"/>
          </a:xfrm>
        </p:spPr>
        <p:txBody>
          <a:bodyPr rtlCol="0"/>
          <a:lstStyle>
            <a:lvl1pPr>
              <a:defRPr sz="9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11542" y="6356350"/>
            <a:ext cx="642257" cy="365125"/>
          </a:xfrm>
        </p:spPr>
        <p:txBody>
          <a:bodyPr rtlCol="0"/>
          <a:lstStyle>
            <a:lvl1pPr>
              <a:defRPr sz="9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17ADB92-0B1B-4197-89C6-501F17064283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3435096"/>
            <a:ext cx="3438144" cy="34381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9A6E6F19-D213-4BFC-8D80-D66C9D2BD837}"/>
              </a:ext>
            </a:extLst>
          </p:cNvPr>
          <p:cNvSpPr>
            <a:spLocks noChangeAspect="1"/>
          </p:cNvSpPr>
          <p:nvPr userDrawn="1"/>
        </p:nvSpPr>
        <p:spPr>
          <a:xfrm>
            <a:off x="3429000" y="0"/>
            <a:ext cx="3438144" cy="3455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2B2F89B6-A8D2-4031-8B1F-E4A466C2027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4572" y="0"/>
            <a:ext cx="3438144" cy="3438144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1" name="Рисунок 20">
            <a:extLst>
              <a:ext uri="{FF2B5EF4-FFF2-40B4-BE49-F238E27FC236}">
                <a16:creationId xmlns:a16="http://schemas.microsoft.com/office/drawing/2014/main" id="{73B27F20-1796-4DA8-9840-EFA1E9ABA07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33572" y="3443974"/>
            <a:ext cx="3429000" cy="3422904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D52BCC36-E2CF-410A-AD2C-722D76849BDC}"/>
              </a:ext>
            </a:extLst>
          </p:cNvPr>
          <p:cNvSpPr/>
          <p:nvPr userDrawn="1"/>
        </p:nvSpPr>
        <p:spPr>
          <a:xfrm>
            <a:off x="7442200" y="1134423"/>
            <a:ext cx="628650" cy="18225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452801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объект и большой рисунок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>
            <a:extLst>
              <a:ext uri="{FF2B5EF4-FFF2-40B4-BE49-F238E27FC236}">
                <a16:creationId xmlns:a16="http://schemas.microsoft.com/office/drawing/2014/main" id="{C4E9CD21-8789-4906-BCC9-B0591D82855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2900" y="0"/>
            <a:ext cx="11849100" cy="6858000"/>
          </a:xfrm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30299" y="1619250"/>
            <a:ext cx="4813301" cy="1325563"/>
          </a:xfrm>
        </p:spPr>
        <p:txBody>
          <a:bodyPr lIns="0" rtlCol="0" anchor="b">
            <a:normAutofit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8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Щелкните, чтобы изменить образец заголовка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130299" y="3233057"/>
            <a:ext cx="4203701" cy="2964543"/>
          </a:xfrm>
        </p:spPr>
        <p:txBody>
          <a:bodyPr lIns="0" rtlCol="0">
            <a:normAutofit/>
          </a:bodyPr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9801717-EC04-4D9F-BE50-E726ECAC1136}"/>
              </a:ext>
            </a:extLst>
          </p:cNvPr>
          <p:cNvSpPr/>
          <p:nvPr userDrawn="1"/>
        </p:nvSpPr>
        <p:spPr>
          <a:xfrm>
            <a:off x="0" y="1371600"/>
            <a:ext cx="342900" cy="342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F1841E8-8EE7-488E-B7DD-D1F23F79128D}"/>
              </a:ext>
            </a:extLst>
          </p:cNvPr>
          <p:cNvSpPr/>
          <p:nvPr userDrawn="1"/>
        </p:nvSpPr>
        <p:spPr>
          <a:xfrm>
            <a:off x="0" y="2400300"/>
            <a:ext cx="342900" cy="342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4AEF00F-18B6-43AC-BF54-3B4939890FE1}"/>
              </a:ext>
            </a:extLst>
          </p:cNvPr>
          <p:cNvSpPr/>
          <p:nvPr userDrawn="1"/>
        </p:nvSpPr>
        <p:spPr>
          <a:xfrm>
            <a:off x="0" y="2743200"/>
            <a:ext cx="342900" cy="342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BC54B6B-8A0E-422F-B2FF-A68441C16904}"/>
              </a:ext>
            </a:extLst>
          </p:cNvPr>
          <p:cNvSpPr/>
          <p:nvPr userDrawn="1"/>
        </p:nvSpPr>
        <p:spPr>
          <a:xfrm>
            <a:off x="0" y="3086100"/>
            <a:ext cx="342900" cy="342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602B99D-D623-4FE2-BDFD-A23B43BEBBDD}"/>
              </a:ext>
            </a:extLst>
          </p:cNvPr>
          <p:cNvSpPr/>
          <p:nvPr userDrawn="1"/>
        </p:nvSpPr>
        <p:spPr>
          <a:xfrm>
            <a:off x="0" y="3429000"/>
            <a:ext cx="342900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F4892CE3-43B8-4AF7-8E2E-1E5C2045F89A}"/>
              </a:ext>
            </a:extLst>
          </p:cNvPr>
          <p:cNvSpPr/>
          <p:nvPr userDrawn="1"/>
        </p:nvSpPr>
        <p:spPr>
          <a:xfrm>
            <a:off x="0" y="3771900"/>
            <a:ext cx="342900" cy="342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53C5002F-39B4-49E5-B179-A5F9A322772D}"/>
              </a:ext>
            </a:extLst>
          </p:cNvPr>
          <p:cNvSpPr/>
          <p:nvPr userDrawn="1"/>
        </p:nvSpPr>
        <p:spPr>
          <a:xfrm>
            <a:off x="0" y="4114800"/>
            <a:ext cx="342900" cy="342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8847AC63-E8C8-47EF-BDEA-DF587155527B}"/>
              </a:ext>
            </a:extLst>
          </p:cNvPr>
          <p:cNvSpPr/>
          <p:nvPr userDrawn="1"/>
        </p:nvSpPr>
        <p:spPr>
          <a:xfrm>
            <a:off x="0" y="4457700"/>
            <a:ext cx="342900" cy="342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8EAD15DF-3882-4D15-8A5D-B08B7A32A9B0}"/>
              </a:ext>
            </a:extLst>
          </p:cNvPr>
          <p:cNvSpPr/>
          <p:nvPr userDrawn="1"/>
        </p:nvSpPr>
        <p:spPr>
          <a:xfrm>
            <a:off x="0" y="4800600"/>
            <a:ext cx="342900" cy="342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73A3B466-F022-4299-8575-4347D62E5ADB}"/>
              </a:ext>
            </a:extLst>
          </p:cNvPr>
          <p:cNvSpPr/>
          <p:nvPr userDrawn="1"/>
        </p:nvSpPr>
        <p:spPr>
          <a:xfrm>
            <a:off x="0" y="0"/>
            <a:ext cx="342900" cy="342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7103BE58-6B70-49F5-8283-BF3B0B35E1D7}"/>
              </a:ext>
            </a:extLst>
          </p:cNvPr>
          <p:cNvSpPr/>
          <p:nvPr userDrawn="1"/>
        </p:nvSpPr>
        <p:spPr>
          <a:xfrm>
            <a:off x="0" y="6515100"/>
            <a:ext cx="342900" cy="342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865F4154-50AA-4593-A86B-2A7A582D30AA}"/>
              </a:ext>
            </a:extLst>
          </p:cNvPr>
          <p:cNvSpPr/>
          <p:nvPr userDrawn="1"/>
        </p:nvSpPr>
        <p:spPr>
          <a:xfrm>
            <a:off x="0" y="342900"/>
            <a:ext cx="342900" cy="342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F635667C-FE54-4C6C-81D2-C117F6848A7C}"/>
              </a:ext>
            </a:extLst>
          </p:cNvPr>
          <p:cNvSpPr/>
          <p:nvPr userDrawn="1"/>
        </p:nvSpPr>
        <p:spPr>
          <a:xfrm>
            <a:off x="0" y="5143500"/>
            <a:ext cx="342900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2B327EE7-DDE6-4725-9791-0909802594D4}"/>
              </a:ext>
            </a:extLst>
          </p:cNvPr>
          <p:cNvSpPr/>
          <p:nvPr userDrawn="1"/>
        </p:nvSpPr>
        <p:spPr>
          <a:xfrm>
            <a:off x="0" y="5486400"/>
            <a:ext cx="342900" cy="342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E880683C-A1F9-41B4-92B6-6690A542A9CA}"/>
              </a:ext>
            </a:extLst>
          </p:cNvPr>
          <p:cNvSpPr/>
          <p:nvPr userDrawn="1"/>
        </p:nvSpPr>
        <p:spPr>
          <a:xfrm>
            <a:off x="0" y="5829300"/>
            <a:ext cx="342900" cy="342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0BF012F1-D588-4F57-88B5-6F5532BADA92}"/>
              </a:ext>
            </a:extLst>
          </p:cNvPr>
          <p:cNvSpPr/>
          <p:nvPr userDrawn="1"/>
        </p:nvSpPr>
        <p:spPr>
          <a:xfrm>
            <a:off x="0" y="6172200"/>
            <a:ext cx="342900" cy="342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F8FFED0C-C9D9-439B-8A01-3C4181694F90}"/>
              </a:ext>
            </a:extLst>
          </p:cNvPr>
          <p:cNvSpPr/>
          <p:nvPr userDrawn="1"/>
        </p:nvSpPr>
        <p:spPr>
          <a:xfrm>
            <a:off x="0" y="685800"/>
            <a:ext cx="342900" cy="342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503FFB96-6B81-475C-995F-610FEC231FEE}"/>
              </a:ext>
            </a:extLst>
          </p:cNvPr>
          <p:cNvSpPr/>
          <p:nvPr userDrawn="1"/>
        </p:nvSpPr>
        <p:spPr>
          <a:xfrm>
            <a:off x="0" y="1028700"/>
            <a:ext cx="342900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DE12DC0D-3BAD-4A09-83DE-A880AF5D71CB}"/>
              </a:ext>
            </a:extLst>
          </p:cNvPr>
          <p:cNvSpPr/>
          <p:nvPr userDrawn="1"/>
        </p:nvSpPr>
        <p:spPr>
          <a:xfrm>
            <a:off x="0" y="1714500"/>
            <a:ext cx="342900" cy="342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3069B2B0-3E3B-4E71-8023-5CEF05BF4DF3}"/>
              </a:ext>
            </a:extLst>
          </p:cNvPr>
          <p:cNvSpPr/>
          <p:nvPr userDrawn="1"/>
        </p:nvSpPr>
        <p:spPr>
          <a:xfrm>
            <a:off x="0" y="2057400"/>
            <a:ext cx="342900" cy="342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8AB15B89-DA8C-4D7D-B70F-286B95F8C931}"/>
              </a:ext>
            </a:extLst>
          </p:cNvPr>
          <p:cNvSpPr/>
          <p:nvPr userDrawn="1"/>
        </p:nvSpPr>
        <p:spPr>
          <a:xfrm>
            <a:off x="1130300" y="1066800"/>
            <a:ext cx="628650" cy="18225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solidFill>
                <a:schemeClr val="accent4"/>
              </a:solidFill>
            </a:endParaRPr>
          </a:p>
        </p:txBody>
      </p:sp>
      <p:sp>
        <p:nvSpPr>
          <p:cNvPr id="26" name="Дата 3">
            <a:extLst>
              <a:ext uri="{FF2B5EF4-FFF2-40B4-BE49-F238E27FC236}">
                <a16:creationId xmlns:a16="http://schemas.microsoft.com/office/drawing/2014/main" id="{88E0B9BB-DE60-45D5-BB83-F9309D54AD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28" name="Нижний колонтитул 4">
            <a:extLst>
              <a:ext uri="{FF2B5EF4-FFF2-40B4-BE49-F238E27FC236}">
                <a16:creationId xmlns:a16="http://schemas.microsoft.com/office/drawing/2014/main" id="{C1814D13-F502-4AE1-80E4-7479F5797A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30" name="Номер слайда 5">
            <a:extLst>
              <a:ext uri="{FF2B5EF4-FFF2-40B4-BE49-F238E27FC236}">
                <a16:creationId xmlns:a16="http://schemas.microsoft.com/office/drawing/2014/main" id="{D4AA35C5-6F41-4930-94A5-EE0C651150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061696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объект и рисунок в рамке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Рисунок 106">
            <a:extLst>
              <a:ext uri="{FF2B5EF4-FFF2-40B4-BE49-F238E27FC236}">
                <a16:creationId xmlns:a16="http://schemas.microsoft.com/office/drawing/2014/main" id="{C1039393-3B8E-4456-97AA-ADBC180100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1944" y="553068"/>
            <a:ext cx="4608576" cy="5748673"/>
          </a:xfrm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E3D039-0A18-4031-8A63-D83666B06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3700" y="3219450"/>
            <a:ext cx="4603750" cy="1343025"/>
          </a:xfrm>
        </p:spPr>
        <p:txBody>
          <a:bodyPr lIns="0" rtlCol="0" anchor="t">
            <a:normAutofit/>
          </a:bodyPr>
          <a:lstStyle>
            <a:lvl1pPr>
              <a:defRPr lang="en-US" sz="38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7438815-B9AF-4BA5-B8D6-3311C4949FA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743700" y="4589463"/>
            <a:ext cx="4603750" cy="1500187"/>
          </a:xfrm>
        </p:spPr>
        <p:txBody>
          <a:bodyPr lIns="0" rtlCol="0">
            <a:normAutofit/>
          </a:bodyPr>
          <a:lstStyle>
            <a:lvl1pPr marL="0" indent="0">
              <a:lnSpc>
                <a:spcPct val="100000"/>
              </a:lnSpc>
              <a:buNone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BB87F0D-3BAB-446D-B8D9-08B2C2BB3BD7}"/>
              </a:ext>
            </a:extLst>
          </p:cNvPr>
          <p:cNvSpPr/>
          <p:nvPr userDrawn="1"/>
        </p:nvSpPr>
        <p:spPr>
          <a:xfrm>
            <a:off x="0" y="0"/>
            <a:ext cx="576072" cy="5760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3F04AEEB-DA23-4423-A0A2-D2E04125C4A7}"/>
              </a:ext>
            </a:extLst>
          </p:cNvPr>
          <p:cNvSpPr/>
          <p:nvPr userDrawn="1"/>
        </p:nvSpPr>
        <p:spPr>
          <a:xfrm>
            <a:off x="0" y="572886"/>
            <a:ext cx="576072" cy="57607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32058B74-EF5C-4574-9B30-072FA59B9B21}"/>
              </a:ext>
            </a:extLst>
          </p:cNvPr>
          <p:cNvSpPr/>
          <p:nvPr userDrawn="1"/>
        </p:nvSpPr>
        <p:spPr>
          <a:xfrm>
            <a:off x="0" y="1145772"/>
            <a:ext cx="576072" cy="5760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8AE24787-0FCF-4199-AB93-6593FE032C55}"/>
              </a:ext>
            </a:extLst>
          </p:cNvPr>
          <p:cNvSpPr/>
          <p:nvPr userDrawn="1"/>
        </p:nvSpPr>
        <p:spPr>
          <a:xfrm>
            <a:off x="0" y="1718658"/>
            <a:ext cx="576072" cy="5760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9F44E538-795F-4C68-9305-B6955DBC7F5D}"/>
              </a:ext>
            </a:extLst>
          </p:cNvPr>
          <p:cNvSpPr/>
          <p:nvPr userDrawn="1"/>
        </p:nvSpPr>
        <p:spPr>
          <a:xfrm>
            <a:off x="0" y="2291544"/>
            <a:ext cx="576072" cy="5760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C1A0463E-1142-44E9-8CB3-9F22F5DF78A8}"/>
              </a:ext>
            </a:extLst>
          </p:cNvPr>
          <p:cNvSpPr/>
          <p:nvPr userDrawn="1"/>
        </p:nvSpPr>
        <p:spPr>
          <a:xfrm>
            <a:off x="0" y="2864430"/>
            <a:ext cx="576072" cy="57607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17898DBE-884D-4A00-AF2F-4295EAF41E13}"/>
              </a:ext>
            </a:extLst>
          </p:cNvPr>
          <p:cNvSpPr/>
          <p:nvPr userDrawn="1"/>
        </p:nvSpPr>
        <p:spPr>
          <a:xfrm>
            <a:off x="0" y="3437316"/>
            <a:ext cx="576072" cy="576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A3AB5AC4-C502-4D78-A602-3027D20AB33A}"/>
              </a:ext>
            </a:extLst>
          </p:cNvPr>
          <p:cNvSpPr/>
          <p:nvPr userDrawn="1"/>
        </p:nvSpPr>
        <p:spPr>
          <a:xfrm>
            <a:off x="0" y="4010202"/>
            <a:ext cx="576072" cy="57607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5DF81845-E621-4070-9AD6-1F40FFDD82E2}"/>
              </a:ext>
            </a:extLst>
          </p:cNvPr>
          <p:cNvSpPr/>
          <p:nvPr userDrawn="1"/>
        </p:nvSpPr>
        <p:spPr>
          <a:xfrm>
            <a:off x="0" y="4583088"/>
            <a:ext cx="576072" cy="5760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A9190B9C-4A97-4EDC-9CBD-A68122AE2419}"/>
              </a:ext>
            </a:extLst>
          </p:cNvPr>
          <p:cNvSpPr/>
          <p:nvPr userDrawn="1"/>
        </p:nvSpPr>
        <p:spPr>
          <a:xfrm>
            <a:off x="0" y="5155974"/>
            <a:ext cx="576072" cy="57607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790346E6-78BF-48E9-8EF6-B77BAA49AADA}"/>
              </a:ext>
            </a:extLst>
          </p:cNvPr>
          <p:cNvSpPr/>
          <p:nvPr userDrawn="1"/>
        </p:nvSpPr>
        <p:spPr>
          <a:xfrm>
            <a:off x="0" y="5728860"/>
            <a:ext cx="576072" cy="5760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42A3902D-54BA-48ED-8547-8856B4F50D2D}"/>
              </a:ext>
            </a:extLst>
          </p:cNvPr>
          <p:cNvSpPr/>
          <p:nvPr userDrawn="1"/>
        </p:nvSpPr>
        <p:spPr>
          <a:xfrm>
            <a:off x="0" y="6281928"/>
            <a:ext cx="576072" cy="57607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985555D5-968D-4715-BA22-C95642914BC2}"/>
              </a:ext>
            </a:extLst>
          </p:cNvPr>
          <p:cNvSpPr/>
          <p:nvPr userDrawn="1"/>
        </p:nvSpPr>
        <p:spPr>
          <a:xfrm>
            <a:off x="571944" y="0"/>
            <a:ext cx="576072" cy="576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id="{9F24F0F4-135E-4625-9A8E-38755078B5E7}"/>
              </a:ext>
            </a:extLst>
          </p:cNvPr>
          <p:cNvSpPr/>
          <p:nvPr userDrawn="1"/>
        </p:nvSpPr>
        <p:spPr>
          <a:xfrm>
            <a:off x="1148016" y="0"/>
            <a:ext cx="576072" cy="5760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id="{F1969E72-FA7B-4358-8C46-7F15CF01A747}"/>
              </a:ext>
            </a:extLst>
          </p:cNvPr>
          <p:cNvSpPr/>
          <p:nvPr userDrawn="1"/>
        </p:nvSpPr>
        <p:spPr>
          <a:xfrm>
            <a:off x="1724088" y="0"/>
            <a:ext cx="576072" cy="57607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id="{12F9FDD1-1288-44CD-9C55-6CE3B2FB39F9}"/>
              </a:ext>
            </a:extLst>
          </p:cNvPr>
          <p:cNvSpPr/>
          <p:nvPr userDrawn="1"/>
        </p:nvSpPr>
        <p:spPr>
          <a:xfrm>
            <a:off x="2300160" y="0"/>
            <a:ext cx="576072" cy="5760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id="{330AC56B-D539-45B3-AD66-457D7D874CD8}"/>
              </a:ext>
            </a:extLst>
          </p:cNvPr>
          <p:cNvSpPr/>
          <p:nvPr userDrawn="1"/>
        </p:nvSpPr>
        <p:spPr>
          <a:xfrm>
            <a:off x="2876232" y="0"/>
            <a:ext cx="576072" cy="576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id="{26434293-E220-465A-9EF3-FF90D0E0F19B}"/>
              </a:ext>
            </a:extLst>
          </p:cNvPr>
          <p:cNvSpPr/>
          <p:nvPr userDrawn="1"/>
        </p:nvSpPr>
        <p:spPr>
          <a:xfrm>
            <a:off x="3452304" y="0"/>
            <a:ext cx="576072" cy="57607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id="{6751B4BA-EAD6-4F27-B051-F799EBBAAE12}"/>
              </a:ext>
            </a:extLst>
          </p:cNvPr>
          <p:cNvSpPr/>
          <p:nvPr userDrawn="1"/>
        </p:nvSpPr>
        <p:spPr>
          <a:xfrm>
            <a:off x="4028376" y="0"/>
            <a:ext cx="576072" cy="5760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id="{EF6A1809-5EEE-4801-A2B0-7350405CDEB5}"/>
              </a:ext>
            </a:extLst>
          </p:cNvPr>
          <p:cNvSpPr/>
          <p:nvPr userDrawn="1"/>
        </p:nvSpPr>
        <p:spPr>
          <a:xfrm>
            <a:off x="4604448" y="0"/>
            <a:ext cx="576072" cy="57607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id="{E3B41004-5241-4ED8-8DBD-6D7345DFC934}"/>
              </a:ext>
            </a:extLst>
          </p:cNvPr>
          <p:cNvSpPr/>
          <p:nvPr userDrawn="1"/>
        </p:nvSpPr>
        <p:spPr>
          <a:xfrm>
            <a:off x="5180520" y="0"/>
            <a:ext cx="576072" cy="5760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69" name="Прямоугольник 68">
            <a:extLst>
              <a:ext uri="{FF2B5EF4-FFF2-40B4-BE49-F238E27FC236}">
                <a16:creationId xmlns:a16="http://schemas.microsoft.com/office/drawing/2014/main" id="{72EC9AD5-87ED-4FC3-A142-A87EB8359263}"/>
              </a:ext>
            </a:extLst>
          </p:cNvPr>
          <p:cNvSpPr/>
          <p:nvPr userDrawn="1"/>
        </p:nvSpPr>
        <p:spPr>
          <a:xfrm>
            <a:off x="5180520" y="563966"/>
            <a:ext cx="576072" cy="5760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71" name="Прямоугольник 70">
            <a:extLst>
              <a:ext uri="{FF2B5EF4-FFF2-40B4-BE49-F238E27FC236}">
                <a16:creationId xmlns:a16="http://schemas.microsoft.com/office/drawing/2014/main" id="{6BFD4027-F2BA-4F92-8229-FC2C25423B98}"/>
              </a:ext>
            </a:extLst>
          </p:cNvPr>
          <p:cNvSpPr/>
          <p:nvPr userDrawn="1"/>
        </p:nvSpPr>
        <p:spPr>
          <a:xfrm>
            <a:off x="5180520" y="1136852"/>
            <a:ext cx="576072" cy="57607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id="{D5A0F8C7-1908-4500-B7D3-5BEDCCC233D8}"/>
              </a:ext>
            </a:extLst>
          </p:cNvPr>
          <p:cNvSpPr/>
          <p:nvPr userDrawn="1"/>
        </p:nvSpPr>
        <p:spPr>
          <a:xfrm>
            <a:off x="5180520" y="1709738"/>
            <a:ext cx="576072" cy="576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75" name="Прямоугольник 74">
            <a:extLst>
              <a:ext uri="{FF2B5EF4-FFF2-40B4-BE49-F238E27FC236}">
                <a16:creationId xmlns:a16="http://schemas.microsoft.com/office/drawing/2014/main" id="{34614BC4-1B39-4DE0-ACCE-6DDED4710BEF}"/>
              </a:ext>
            </a:extLst>
          </p:cNvPr>
          <p:cNvSpPr/>
          <p:nvPr userDrawn="1"/>
        </p:nvSpPr>
        <p:spPr>
          <a:xfrm>
            <a:off x="5180520" y="2282624"/>
            <a:ext cx="576072" cy="5760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77" name="Прямоугольник 76">
            <a:extLst>
              <a:ext uri="{FF2B5EF4-FFF2-40B4-BE49-F238E27FC236}">
                <a16:creationId xmlns:a16="http://schemas.microsoft.com/office/drawing/2014/main" id="{CF20A7E0-34F3-480A-9BE6-79B88802E55B}"/>
              </a:ext>
            </a:extLst>
          </p:cNvPr>
          <p:cNvSpPr/>
          <p:nvPr userDrawn="1"/>
        </p:nvSpPr>
        <p:spPr>
          <a:xfrm>
            <a:off x="5180520" y="2855510"/>
            <a:ext cx="576072" cy="57607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79" name="Прямоугольник 78">
            <a:extLst>
              <a:ext uri="{FF2B5EF4-FFF2-40B4-BE49-F238E27FC236}">
                <a16:creationId xmlns:a16="http://schemas.microsoft.com/office/drawing/2014/main" id="{C6A8074E-3117-4E9F-A0E2-53086DF7453D}"/>
              </a:ext>
            </a:extLst>
          </p:cNvPr>
          <p:cNvSpPr/>
          <p:nvPr userDrawn="1"/>
        </p:nvSpPr>
        <p:spPr>
          <a:xfrm>
            <a:off x="5180520" y="3428396"/>
            <a:ext cx="576072" cy="5760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81" name="Прямоугольник 80">
            <a:extLst>
              <a:ext uri="{FF2B5EF4-FFF2-40B4-BE49-F238E27FC236}">
                <a16:creationId xmlns:a16="http://schemas.microsoft.com/office/drawing/2014/main" id="{67D0C6A1-221D-421D-9992-0F6CB576A685}"/>
              </a:ext>
            </a:extLst>
          </p:cNvPr>
          <p:cNvSpPr/>
          <p:nvPr userDrawn="1"/>
        </p:nvSpPr>
        <p:spPr>
          <a:xfrm>
            <a:off x="5180520" y="4001282"/>
            <a:ext cx="576072" cy="576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83" name="Прямоугольник 82">
            <a:extLst>
              <a:ext uri="{FF2B5EF4-FFF2-40B4-BE49-F238E27FC236}">
                <a16:creationId xmlns:a16="http://schemas.microsoft.com/office/drawing/2014/main" id="{F39E7BB0-5CBA-4258-A058-DD0BD25C2F8E}"/>
              </a:ext>
            </a:extLst>
          </p:cNvPr>
          <p:cNvSpPr/>
          <p:nvPr userDrawn="1"/>
        </p:nvSpPr>
        <p:spPr>
          <a:xfrm>
            <a:off x="5180520" y="4574168"/>
            <a:ext cx="576072" cy="5760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85" name="Прямоугольник 84">
            <a:extLst>
              <a:ext uri="{FF2B5EF4-FFF2-40B4-BE49-F238E27FC236}">
                <a16:creationId xmlns:a16="http://schemas.microsoft.com/office/drawing/2014/main" id="{53B2A275-45FA-4398-8B2D-80B189135727}"/>
              </a:ext>
            </a:extLst>
          </p:cNvPr>
          <p:cNvSpPr/>
          <p:nvPr userDrawn="1"/>
        </p:nvSpPr>
        <p:spPr>
          <a:xfrm>
            <a:off x="5180520" y="5147054"/>
            <a:ext cx="576072" cy="57607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87" name="Прямоугольник 86">
            <a:extLst>
              <a:ext uri="{FF2B5EF4-FFF2-40B4-BE49-F238E27FC236}">
                <a16:creationId xmlns:a16="http://schemas.microsoft.com/office/drawing/2014/main" id="{2D63E382-D846-4749-9843-91E603EB5230}"/>
              </a:ext>
            </a:extLst>
          </p:cNvPr>
          <p:cNvSpPr/>
          <p:nvPr userDrawn="1"/>
        </p:nvSpPr>
        <p:spPr>
          <a:xfrm>
            <a:off x="5180520" y="5719940"/>
            <a:ext cx="576072" cy="5760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89" name="Прямоугольник 88">
            <a:extLst>
              <a:ext uri="{FF2B5EF4-FFF2-40B4-BE49-F238E27FC236}">
                <a16:creationId xmlns:a16="http://schemas.microsoft.com/office/drawing/2014/main" id="{D530F3E2-4C57-4A9F-BD15-4E34F155226A}"/>
              </a:ext>
            </a:extLst>
          </p:cNvPr>
          <p:cNvSpPr/>
          <p:nvPr userDrawn="1"/>
        </p:nvSpPr>
        <p:spPr>
          <a:xfrm>
            <a:off x="5180520" y="6281928"/>
            <a:ext cx="576072" cy="5760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91" name="Прямоугольник 90">
            <a:extLst>
              <a:ext uri="{FF2B5EF4-FFF2-40B4-BE49-F238E27FC236}">
                <a16:creationId xmlns:a16="http://schemas.microsoft.com/office/drawing/2014/main" id="{4DD1FBBA-C4C1-423C-8D85-CC2FA3147C8D}"/>
              </a:ext>
            </a:extLst>
          </p:cNvPr>
          <p:cNvSpPr/>
          <p:nvPr userDrawn="1"/>
        </p:nvSpPr>
        <p:spPr>
          <a:xfrm>
            <a:off x="571944" y="6281928"/>
            <a:ext cx="576072" cy="576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93" name="Прямоугольник 92">
            <a:extLst>
              <a:ext uri="{FF2B5EF4-FFF2-40B4-BE49-F238E27FC236}">
                <a16:creationId xmlns:a16="http://schemas.microsoft.com/office/drawing/2014/main" id="{2348BA8A-9E10-4BDA-92EB-6C1021EBD8BB}"/>
              </a:ext>
            </a:extLst>
          </p:cNvPr>
          <p:cNvSpPr/>
          <p:nvPr userDrawn="1"/>
        </p:nvSpPr>
        <p:spPr>
          <a:xfrm>
            <a:off x="1148016" y="6281928"/>
            <a:ext cx="576072" cy="5760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95" name="Прямоугольник 94">
            <a:extLst>
              <a:ext uri="{FF2B5EF4-FFF2-40B4-BE49-F238E27FC236}">
                <a16:creationId xmlns:a16="http://schemas.microsoft.com/office/drawing/2014/main" id="{0CF99AB6-B5E9-4BF1-A002-3ED17781E3B2}"/>
              </a:ext>
            </a:extLst>
          </p:cNvPr>
          <p:cNvSpPr/>
          <p:nvPr userDrawn="1"/>
        </p:nvSpPr>
        <p:spPr>
          <a:xfrm>
            <a:off x="1724088" y="6281928"/>
            <a:ext cx="576072" cy="5760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97" name="Прямоугольник 96">
            <a:extLst>
              <a:ext uri="{FF2B5EF4-FFF2-40B4-BE49-F238E27FC236}">
                <a16:creationId xmlns:a16="http://schemas.microsoft.com/office/drawing/2014/main" id="{FD504C16-D7B1-4B1A-BD29-5F63709EFBC0}"/>
              </a:ext>
            </a:extLst>
          </p:cNvPr>
          <p:cNvSpPr/>
          <p:nvPr userDrawn="1"/>
        </p:nvSpPr>
        <p:spPr>
          <a:xfrm>
            <a:off x="2300160" y="6281928"/>
            <a:ext cx="576072" cy="57607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99" name="Прямоугольник 98">
            <a:extLst>
              <a:ext uri="{FF2B5EF4-FFF2-40B4-BE49-F238E27FC236}">
                <a16:creationId xmlns:a16="http://schemas.microsoft.com/office/drawing/2014/main" id="{97BFC63B-0BE4-439A-A676-C1171E900B0F}"/>
              </a:ext>
            </a:extLst>
          </p:cNvPr>
          <p:cNvSpPr/>
          <p:nvPr userDrawn="1"/>
        </p:nvSpPr>
        <p:spPr>
          <a:xfrm>
            <a:off x="2876232" y="6281928"/>
            <a:ext cx="576072" cy="576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01" name="Прямоугольник 100">
            <a:extLst>
              <a:ext uri="{FF2B5EF4-FFF2-40B4-BE49-F238E27FC236}">
                <a16:creationId xmlns:a16="http://schemas.microsoft.com/office/drawing/2014/main" id="{EBAB1FD7-5A5C-40DF-9C8E-6FCB53B52D50}"/>
              </a:ext>
            </a:extLst>
          </p:cNvPr>
          <p:cNvSpPr/>
          <p:nvPr userDrawn="1"/>
        </p:nvSpPr>
        <p:spPr>
          <a:xfrm>
            <a:off x="3452304" y="6281928"/>
            <a:ext cx="576072" cy="5760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03" name="Прямоугольник 102">
            <a:extLst>
              <a:ext uri="{FF2B5EF4-FFF2-40B4-BE49-F238E27FC236}">
                <a16:creationId xmlns:a16="http://schemas.microsoft.com/office/drawing/2014/main" id="{9E54DCBE-7693-49E1-A5FF-9553046ADC6C}"/>
              </a:ext>
            </a:extLst>
          </p:cNvPr>
          <p:cNvSpPr/>
          <p:nvPr userDrawn="1"/>
        </p:nvSpPr>
        <p:spPr>
          <a:xfrm>
            <a:off x="4028376" y="6281928"/>
            <a:ext cx="576072" cy="57607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05" name="Прямоугольник 104">
            <a:extLst>
              <a:ext uri="{FF2B5EF4-FFF2-40B4-BE49-F238E27FC236}">
                <a16:creationId xmlns:a16="http://schemas.microsoft.com/office/drawing/2014/main" id="{3CBA41F1-ED75-4F55-BA4B-F88B6BBAD51B}"/>
              </a:ext>
            </a:extLst>
          </p:cNvPr>
          <p:cNvSpPr/>
          <p:nvPr userDrawn="1"/>
        </p:nvSpPr>
        <p:spPr>
          <a:xfrm>
            <a:off x="4604448" y="6281928"/>
            <a:ext cx="576072" cy="57607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09" name="Прямоугольник 108">
            <a:extLst>
              <a:ext uri="{FF2B5EF4-FFF2-40B4-BE49-F238E27FC236}">
                <a16:creationId xmlns:a16="http://schemas.microsoft.com/office/drawing/2014/main" id="{4292027F-AAE9-4110-9FB9-9485D82493DC}"/>
              </a:ext>
            </a:extLst>
          </p:cNvPr>
          <p:cNvSpPr/>
          <p:nvPr userDrawn="1"/>
        </p:nvSpPr>
        <p:spPr>
          <a:xfrm>
            <a:off x="6743700" y="2837549"/>
            <a:ext cx="628650" cy="18225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solidFill>
                <a:schemeClr val="accent4"/>
              </a:solidFill>
            </a:endParaRPr>
          </a:p>
        </p:txBody>
      </p:sp>
      <p:sp>
        <p:nvSpPr>
          <p:cNvPr id="112" name="Дата 3">
            <a:extLst>
              <a:ext uri="{FF2B5EF4-FFF2-40B4-BE49-F238E27FC236}">
                <a16:creationId xmlns:a16="http://schemas.microsoft.com/office/drawing/2014/main" id="{2D66ED17-6A8B-4750-B089-A49B6B7F23C4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743700" y="6356350"/>
            <a:ext cx="1005116" cy="365125"/>
          </a:xfrm>
        </p:spPr>
        <p:txBody>
          <a:bodyPr lIns="0" rtlCol="0"/>
          <a:lstStyle>
            <a:lvl1pPr>
              <a:defRPr sz="900"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113" name="Нижний колонтитул 4">
            <a:extLst>
              <a:ext uri="{FF2B5EF4-FFF2-40B4-BE49-F238E27FC236}">
                <a16:creationId xmlns:a16="http://schemas.microsoft.com/office/drawing/2014/main" id="{E0A74137-35DA-43A9-A740-435B3099BE7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7903029" y="6356350"/>
            <a:ext cx="2667000" cy="365125"/>
          </a:xfrm>
        </p:spPr>
        <p:txBody>
          <a:bodyPr rtlCol="0"/>
          <a:lstStyle>
            <a:lvl1pPr>
              <a:defRPr sz="900"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114" name="Номер слайда 5">
            <a:extLst>
              <a:ext uri="{FF2B5EF4-FFF2-40B4-BE49-F238E27FC236}">
                <a16:creationId xmlns:a16="http://schemas.microsoft.com/office/drawing/2014/main" id="{B68A6459-3B6F-442B-914B-5A5522D3279E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0711542" y="6356350"/>
            <a:ext cx="642257" cy="365125"/>
          </a:xfrm>
        </p:spPr>
        <p:txBody>
          <a:bodyPr rtlCol="0"/>
          <a:lstStyle>
            <a:lvl1pPr>
              <a:defRPr sz="900"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729120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961596BB-AB96-498E-9FC6-5A2AB545015E}"/>
              </a:ext>
            </a:extLst>
          </p:cNvPr>
          <p:cNvSpPr/>
          <p:nvPr userDrawn="1"/>
        </p:nvSpPr>
        <p:spPr>
          <a:xfrm>
            <a:off x="0" y="0"/>
            <a:ext cx="21336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498340" y="1870710"/>
            <a:ext cx="5664200" cy="674370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C9118C8-2BD4-4A40-BC58-4FE44DEC7363}"/>
              </a:ext>
            </a:extLst>
          </p:cNvPr>
          <p:cNvSpPr/>
          <p:nvPr userDrawn="1"/>
        </p:nvSpPr>
        <p:spPr>
          <a:xfrm>
            <a:off x="2118360" y="1371600"/>
            <a:ext cx="342900" cy="342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4AD9616-1E71-41BB-8C88-7A8B2E678B19}"/>
              </a:ext>
            </a:extLst>
          </p:cNvPr>
          <p:cNvSpPr/>
          <p:nvPr userDrawn="1"/>
        </p:nvSpPr>
        <p:spPr>
          <a:xfrm>
            <a:off x="2118360" y="2400300"/>
            <a:ext cx="342900" cy="342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3C0C635-E6DB-4926-AB50-27C9523BA6D9}"/>
              </a:ext>
            </a:extLst>
          </p:cNvPr>
          <p:cNvSpPr/>
          <p:nvPr userDrawn="1"/>
        </p:nvSpPr>
        <p:spPr>
          <a:xfrm>
            <a:off x="2118360" y="2743200"/>
            <a:ext cx="342900" cy="342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8C2E78C-B45B-4FC7-8BA2-B26C3B4C1B7B}"/>
              </a:ext>
            </a:extLst>
          </p:cNvPr>
          <p:cNvSpPr/>
          <p:nvPr userDrawn="1"/>
        </p:nvSpPr>
        <p:spPr>
          <a:xfrm>
            <a:off x="2118360" y="3086100"/>
            <a:ext cx="342900" cy="342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DE27586E-6CC4-43CF-85A4-5F1DEBF538EE}"/>
              </a:ext>
            </a:extLst>
          </p:cNvPr>
          <p:cNvSpPr/>
          <p:nvPr userDrawn="1"/>
        </p:nvSpPr>
        <p:spPr>
          <a:xfrm>
            <a:off x="2118360" y="3429000"/>
            <a:ext cx="342900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EA87086-44EB-4B15-9068-C89D4316CCC4}"/>
              </a:ext>
            </a:extLst>
          </p:cNvPr>
          <p:cNvSpPr/>
          <p:nvPr userDrawn="1"/>
        </p:nvSpPr>
        <p:spPr>
          <a:xfrm>
            <a:off x="2118360" y="3771900"/>
            <a:ext cx="342900" cy="342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82DBA141-4D66-475C-A7A4-24D56F66EA01}"/>
              </a:ext>
            </a:extLst>
          </p:cNvPr>
          <p:cNvSpPr/>
          <p:nvPr userDrawn="1"/>
        </p:nvSpPr>
        <p:spPr>
          <a:xfrm>
            <a:off x="2118360" y="4114800"/>
            <a:ext cx="342900" cy="342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7236208B-40F2-466D-94DD-475C48CC33F1}"/>
              </a:ext>
            </a:extLst>
          </p:cNvPr>
          <p:cNvSpPr/>
          <p:nvPr userDrawn="1"/>
        </p:nvSpPr>
        <p:spPr>
          <a:xfrm>
            <a:off x="2118360" y="4457700"/>
            <a:ext cx="342900" cy="342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05A7F399-568C-49DE-BEA4-F1693AC34329}"/>
              </a:ext>
            </a:extLst>
          </p:cNvPr>
          <p:cNvSpPr/>
          <p:nvPr userDrawn="1"/>
        </p:nvSpPr>
        <p:spPr>
          <a:xfrm>
            <a:off x="2118360" y="4800600"/>
            <a:ext cx="342900" cy="342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004A9B4-FE61-456D-821E-17BBAF611724}"/>
              </a:ext>
            </a:extLst>
          </p:cNvPr>
          <p:cNvSpPr/>
          <p:nvPr userDrawn="1"/>
        </p:nvSpPr>
        <p:spPr>
          <a:xfrm>
            <a:off x="2118360" y="0"/>
            <a:ext cx="342900" cy="342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8E9149E0-1DA5-4D13-B672-D5D022B66892}"/>
              </a:ext>
            </a:extLst>
          </p:cNvPr>
          <p:cNvSpPr/>
          <p:nvPr userDrawn="1"/>
        </p:nvSpPr>
        <p:spPr>
          <a:xfrm>
            <a:off x="2118360" y="6515100"/>
            <a:ext cx="342900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F34998EA-58DB-4394-B448-32D5476A0416}"/>
              </a:ext>
            </a:extLst>
          </p:cNvPr>
          <p:cNvSpPr/>
          <p:nvPr userDrawn="1"/>
        </p:nvSpPr>
        <p:spPr>
          <a:xfrm>
            <a:off x="2118360" y="342900"/>
            <a:ext cx="342900" cy="342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7D0B7785-DD94-4481-9BE0-30321A1E5D4F}"/>
              </a:ext>
            </a:extLst>
          </p:cNvPr>
          <p:cNvSpPr/>
          <p:nvPr userDrawn="1"/>
        </p:nvSpPr>
        <p:spPr>
          <a:xfrm>
            <a:off x="2118360" y="5143500"/>
            <a:ext cx="342900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C5CA73DF-3F6B-4A8B-BC96-5F0E8816759D}"/>
              </a:ext>
            </a:extLst>
          </p:cNvPr>
          <p:cNvSpPr/>
          <p:nvPr userDrawn="1"/>
        </p:nvSpPr>
        <p:spPr>
          <a:xfrm>
            <a:off x="2118360" y="5486400"/>
            <a:ext cx="342900" cy="342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0256AF0A-DC14-4B8A-B41C-950B659F5248}"/>
              </a:ext>
            </a:extLst>
          </p:cNvPr>
          <p:cNvSpPr/>
          <p:nvPr userDrawn="1"/>
        </p:nvSpPr>
        <p:spPr>
          <a:xfrm>
            <a:off x="2118360" y="5829300"/>
            <a:ext cx="342900" cy="342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235D68D2-7542-4F1E-923A-0C6C255A8566}"/>
              </a:ext>
            </a:extLst>
          </p:cNvPr>
          <p:cNvSpPr/>
          <p:nvPr userDrawn="1"/>
        </p:nvSpPr>
        <p:spPr>
          <a:xfrm>
            <a:off x="2118360" y="6172200"/>
            <a:ext cx="342900" cy="342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E0DD9ED3-7DCD-4E23-94F2-51C26D610A2B}"/>
              </a:ext>
            </a:extLst>
          </p:cNvPr>
          <p:cNvSpPr/>
          <p:nvPr userDrawn="1"/>
        </p:nvSpPr>
        <p:spPr>
          <a:xfrm>
            <a:off x="2118360" y="685800"/>
            <a:ext cx="342900" cy="342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07ED83BD-EB0D-46BD-A015-91554B991642}"/>
              </a:ext>
            </a:extLst>
          </p:cNvPr>
          <p:cNvSpPr/>
          <p:nvPr userDrawn="1"/>
        </p:nvSpPr>
        <p:spPr>
          <a:xfrm>
            <a:off x="2118360" y="1028700"/>
            <a:ext cx="342900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069C2404-050F-4EF9-B5FD-333059A9D6FA}"/>
              </a:ext>
            </a:extLst>
          </p:cNvPr>
          <p:cNvSpPr/>
          <p:nvPr userDrawn="1"/>
        </p:nvSpPr>
        <p:spPr>
          <a:xfrm>
            <a:off x="2118360" y="1714500"/>
            <a:ext cx="342900" cy="342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34710FF2-3868-4BB0-AA0F-85DAD4623984}"/>
              </a:ext>
            </a:extLst>
          </p:cNvPr>
          <p:cNvSpPr/>
          <p:nvPr userDrawn="1"/>
        </p:nvSpPr>
        <p:spPr>
          <a:xfrm>
            <a:off x="2118360" y="2057400"/>
            <a:ext cx="342900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2374585" y="2766221"/>
            <a:ext cx="6858002" cy="1325563"/>
          </a:xfrm>
        </p:spPr>
        <p:txBody>
          <a:bodyPr rtlCol="0">
            <a:normAutofit/>
          </a:bodyPr>
          <a:lstStyle>
            <a:lvl1pPr algn="ctr">
              <a:defRPr lang="en-US" sz="38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Щелкните, чтобы изменить образец заголовка</a:t>
            </a:r>
          </a:p>
        </p:txBody>
      </p:sp>
      <p:sp>
        <p:nvSpPr>
          <p:cNvPr id="49" name="Текст 48">
            <a:extLst>
              <a:ext uri="{FF2B5EF4-FFF2-40B4-BE49-F238E27FC236}">
                <a16:creationId xmlns:a16="http://schemas.microsoft.com/office/drawing/2014/main" id="{A36FAFC0-63E1-4A5C-8C07-50890392F19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58940" y="1178560"/>
            <a:ext cx="1143000" cy="674370"/>
          </a:xfrm>
        </p:spPr>
        <p:txBody>
          <a:bodyPr rtlCol="0" anchor="ctr"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№</a:t>
            </a:r>
          </a:p>
        </p:txBody>
      </p:sp>
      <p:sp>
        <p:nvSpPr>
          <p:cNvPr id="50" name="Объект 2">
            <a:extLst>
              <a:ext uri="{FF2B5EF4-FFF2-40B4-BE49-F238E27FC236}">
                <a16:creationId xmlns:a16="http://schemas.microsoft.com/office/drawing/2014/main" id="{3D1D7F95-338B-478D-B221-D4C9EC5472B2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498340" y="3506470"/>
            <a:ext cx="5664200" cy="674370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1" name="Текст 48">
            <a:extLst>
              <a:ext uri="{FF2B5EF4-FFF2-40B4-BE49-F238E27FC236}">
                <a16:creationId xmlns:a16="http://schemas.microsoft.com/office/drawing/2014/main" id="{D5AAA54C-0885-4221-AAAF-831C36B8C05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58940" y="2816860"/>
            <a:ext cx="1143000" cy="674370"/>
          </a:xfrm>
        </p:spPr>
        <p:txBody>
          <a:bodyPr rtlCol="0" anchor="ctr"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№</a:t>
            </a:r>
          </a:p>
        </p:txBody>
      </p:sp>
      <p:sp>
        <p:nvSpPr>
          <p:cNvPr id="52" name="Объект 2">
            <a:extLst>
              <a:ext uri="{FF2B5EF4-FFF2-40B4-BE49-F238E27FC236}">
                <a16:creationId xmlns:a16="http://schemas.microsoft.com/office/drawing/2014/main" id="{07D1309E-F6F7-4FFB-BFBE-F2B34D49D2B9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4498340" y="5157470"/>
            <a:ext cx="5664200" cy="674370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3" name="Текст 48">
            <a:extLst>
              <a:ext uri="{FF2B5EF4-FFF2-40B4-BE49-F238E27FC236}">
                <a16:creationId xmlns:a16="http://schemas.microsoft.com/office/drawing/2014/main" id="{020F4427-24B5-439F-BAD8-849395F5BD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58940" y="4467860"/>
            <a:ext cx="1143000" cy="674370"/>
          </a:xfrm>
        </p:spPr>
        <p:txBody>
          <a:bodyPr rtlCol="0" anchor="ctr"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№</a:t>
            </a:r>
          </a:p>
        </p:txBody>
      </p:sp>
      <p:sp>
        <p:nvSpPr>
          <p:cNvPr id="57" name="Дата 3">
            <a:extLst>
              <a:ext uri="{FF2B5EF4-FFF2-40B4-BE49-F238E27FC236}">
                <a16:creationId xmlns:a16="http://schemas.microsoft.com/office/drawing/2014/main" id="{4B58E98B-B927-46C1-8ED3-11D1917EF0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299460" y="6356350"/>
            <a:ext cx="27094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58" name="Нижний колонтитул 4">
            <a:extLst>
              <a:ext uri="{FF2B5EF4-FFF2-40B4-BE49-F238E27FC236}">
                <a16:creationId xmlns:a16="http://schemas.microsoft.com/office/drawing/2014/main" id="{6CCE00AF-3769-40CD-9667-5C865AF001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83089" y="6356350"/>
            <a:ext cx="22533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59" name="Номер слайда 5">
            <a:extLst>
              <a:ext uri="{FF2B5EF4-FFF2-40B4-BE49-F238E27FC236}">
                <a16:creationId xmlns:a16="http://schemas.microsoft.com/office/drawing/2014/main" id="{D8C19DE6-07C2-43A2-A5EE-D0967E1F9C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164587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961596BB-AB96-498E-9FC6-5A2AB545015E}"/>
              </a:ext>
            </a:extLst>
          </p:cNvPr>
          <p:cNvSpPr/>
          <p:nvPr userDrawn="1"/>
        </p:nvSpPr>
        <p:spPr>
          <a:xfrm>
            <a:off x="0" y="0"/>
            <a:ext cx="21336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C9118C8-2BD4-4A40-BC58-4FE44DEC7363}"/>
              </a:ext>
            </a:extLst>
          </p:cNvPr>
          <p:cNvSpPr/>
          <p:nvPr userDrawn="1"/>
        </p:nvSpPr>
        <p:spPr>
          <a:xfrm>
            <a:off x="2118360" y="1371600"/>
            <a:ext cx="342900" cy="342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4AD9616-1E71-41BB-8C88-7A8B2E678B19}"/>
              </a:ext>
            </a:extLst>
          </p:cNvPr>
          <p:cNvSpPr/>
          <p:nvPr userDrawn="1"/>
        </p:nvSpPr>
        <p:spPr>
          <a:xfrm>
            <a:off x="2118360" y="2400300"/>
            <a:ext cx="342900" cy="342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3C0C635-E6DB-4926-AB50-27C9523BA6D9}"/>
              </a:ext>
            </a:extLst>
          </p:cNvPr>
          <p:cNvSpPr/>
          <p:nvPr userDrawn="1"/>
        </p:nvSpPr>
        <p:spPr>
          <a:xfrm>
            <a:off x="2118360" y="2743200"/>
            <a:ext cx="342900" cy="342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8C2E78C-B45B-4FC7-8BA2-B26C3B4C1B7B}"/>
              </a:ext>
            </a:extLst>
          </p:cNvPr>
          <p:cNvSpPr/>
          <p:nvPr userDrawn="1"/>
        </p:nvSpPr>
        <p:spPr>
          <a:xfrm>
            <a:off x="2118360" y="3086100"/>
            <a:ext cx="342900" cy="342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DE27586E-6CC4-43CF-85A4-5F1DEBF538EE}"/>
              </a:ext>
            </a:extLst>
          </p:cNvPr>
          <p:cNvSpPr/>
          <p:nvPr userDrawn="1"/>
        </p:nvSpPr>
        <p:spPr>
          <a:xfrm>
            <a:off x="2118360" y="3429000"/>
            <a:ext cx="342900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EA87086-44EB-4B15-9068-C89D4316CCC4}"/>
              </a:ext>
            </a:extLst>
          </p:cNvPr>
          <p:cNvSpPr/>
          <p:nvPr userDrawn="1"/>
        </p:nvSpPr>
        <p:spPr>
          <a:xfrm>
            <a:off x="2118360" y="3771900"/>
            <a:ext cx="342900" cy="342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82DBA141-4D66-475C-A7A4-24D56F66EA01}"/>
              </a:ext>
            </a:extLst>
          </p:cNvPr>
          <p:cNvSpPr/>
          <p:nvPr userDrawn="1"/>
        </p:nvSpPr>
        <p:spPr>
          <a:xfrm>
            <a:off x="2118360" y="4114800"/>
            <a:ext cx="342900" cy="342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7236208B-40F2-466D-94DD-475C48CC33F1}"/>
              </a:ext>
            </a:extLst>
          </p:cNvPr>
          <p:cNvSpPr/>
          <p:nvPr userDrawn="1"/>
        </p:nvSpPr>
        <p:spPr>
          <a:xfrm>
            <a:off x="2118360" y="4457700"/>
            <a:ext cx="342900" cy="342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05A7F399-568C-49DE-BEA4-F1693AC34329}"/>
              </a:ext>
            </a:extLst>
          </p:cNvPr>
          <p:cNvSpPr/>
          <p:nvPr userDrawn="1"/>
        </p:nvSpPr>
        <p:spPr>
          <a:xfrm>
            <a:off x="2118360" y="4800600"/>
            <a:ext cx="342900" cy="342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004A9B4-FE61-456D-821E-17BBAF611724}"/>
              </a:ext>
            </a:extLst>
          </p:cNvPr>
          <p:cNvSpPr/>
          <p:nvPr userDrawn="1"/>
        </p:nvSpPr>
        <p:spPr>
          <a:xfrm>
            <a:off x="2118360" y="0"/>
            <a:ext cx="342900" cy="342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8E9149E0-1DA5-4D13-B672-D5D022B66892}"/>
              </a:ext>
            </a:extLst>
          </p:cNvPr>
          <p:cNvSpPr/>
          <p:nvPr userDrawn="1"/>
        </p:nvSpPr>
        <p:spPr>
          <a:xfrm>
            <a:off x="2118360" y="6515100"/>
            <a:ext cx="342900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F34998EA-58DB-4394-B448-32D5476A0416}"/>
              </a:ext>
            </a:extLst>
          </p:cNvPr>
          <p:cNvSpPr/>
          <p:nvPr userDrawn="1"/>
        </p:nvSpPr>
        <p:spPr>
          <a:xfrm>
            <a:off x="2118360" y="342900"/>
            <a:ext cx="342900" cy="342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7D0B7785-DD94-4481-9BE0-30321A1E5D4F}"/>
              </a:ext>
            </a:extLst>
          </p:cNvPr>
          <p:cNvSpPr/>
          <p:nvPr userDrawn="1"/>
        </p:nvSpPr>
        <p:spPr>
          <a:xfrm>
            <a:off x="2118360" y="5143500"/>
            <a:ext cx="342900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C5CA73DF-3F6B-4A8B-BC96-5F0E8816759D}"/>
              </a:ext>
            </a:extLst>
          </p:cNvPr>
          <p:cNvSpPr/>
          <p:nvPr userDrawn="1"/>
        </p:nvSpPr>
        <p:spPr>
          <a:xfrm>
            <a:off x="2118360" y="5486400"/>
            <a:ext cx="342900" cy="342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0256AF0A-DC14-4B8A-B41C-950B659F5248}"/>
              </a:ext>
            </a:extLst>
          </p:cNvPr>
          <p:cNvSpPr/>
          <p:nvPr userDrawn="1"/>
        </p:nvSpPr>
        <p:spPr>
          <a:xfrm>
            <a:off x="2118360" y="5829300"/>
            <a:ext cx="342900" cy="342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235D68D2-7542-4F1E-923A-0C6C255A8566}"/>
              </a:ext>
            </a:extLst>
          </p:cNvPr>
          <p:cNvSpPr/>
          <p:nvPr userDrawn="1"/>
        </p:nvSpPr>
        <p:spPr>
          <a:xfrm>
            <a:off x="2118360" y="6172200"/>
            <a:ext cx="342900" cy="342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E0DD9ED3-7DCD-4E23-94F2-51C26D610A2B}"/>
              </a:ext>
            </a:extLst>
          </p:cNvPr>
          <p:cNvSpPr/>
          <p:nvPr userDrawn="1"/>
        </p:nvSpPr>
        <p:spPr>
          <a:xfrm>
            <a:off x="2118360" y="685800"/>
            <a:ext cx="342900" cy="342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07ED83BD-EB0D-46BD-A015-91554B991642}"/>
              </a:ext>
            </a:extLst>
          </p:cNvPr>
          <p:cNvSpPr/>
          <p:nvPr userDrawn="1"/>
        </p:nvSpPr>
        <p:spPr>
          <a:xfrm>
            <a:off x="2118360" y="1028700"/>
            <a:ext cx="342900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069C2404-050F-4EF9-B5FD-333059A9D6FA}"/>
              </a:ext>
            </a:extLst>
          </p:cNvPr>
          <p:cNvSpPr/>
          <p:nvPr userDrawn="1"/>
        </p:nvSpPr>
        <p:spPr>
          <a:xfrm>
            <a:off x="2118360" y="1714500"/>
            <a:ext cx="342900" cy="342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34710FF2-3868-4BB0-AA0F-85DAD4623984}"/>
              </a:ext>
            </a:extLst>
          </p:cNvPr>
          <p:cNvSpPr/>
          <p:nvPr userDrawn="1"/>
        </p:nvSpPr>
        <p:spPr>
          <a:xfrm>
            <a:off x="2118360" y="2057400"/>
            <a:ext cx="342900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2374585" y="2766221"/>
            <a:ext cx="6858002" cy="1325563"/>
          </a:xfrm>
        </p:spPr>
        <p:txBody>
          <a:bodyPr rtlCol="0">
            <a:normAutofit/>
          </a:bodyPr>
          <a:lstStyle>
            <a:lvl1pPr algn="ctr">
              <a:defRPr lang="en-US" sz="38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Щелкните, чтобы изменить образец заголовка</a:t>
            </a:r>
          </a:p>
        </p:txBody>
      </p:sp>
      <p:sp>
        <p:nvSpPr>
          <p:cNvPr id="57" name="Дата 3">
            <a:extLst>
              <a:ext uri="{FF2B5EF4-FFF2-40B4-BE49-F238E27FC236}">
                <a16:creationId xmlns:a16="http://schemas.microsoft.com/office/drawing/2014/main" id="{4B58E98B-B927-46C1-8ED3-11D1917EF0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299460" y="6356350"/>
            <a:ext cx="27094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58" name="Нижний колонтитул 4">
            <a:extLst>
              <a:ext uri="{FF2B5EF4-FFF2-40B4-BE49-F238E27FC236}">
                <a16:creationId xmlns:a16="http://schemas.microsoft.com/office/drawing/2014/main" id="{6CCE00AF-3769-40CD-9667-5C865AF001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83089" y="6356350"/>
            <a:ext cx="22533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59" name="Номер слайда 5">
            <a:extLst>
              <a:ext uri="{FF2B5EF4-FFF2-40B4-BE49-F238E27FC236}">
                <a16:creationId xmlns:a16="http://schemas.microsoft.com/office/drawing/2014/main" id="{D8C19DE6-07C2-43A2-A5EE-D0967E1F9C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820962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тат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21A29850-9B3D-49F0-9198-80F35FD55140}"/>
              </a:ext>
            </a:extLst>
          </p:cNvPr>
          <p:cNvSpPr/>
          <p:nvPr userDrawn="1"/>
        </p:nvSpPr>
        <p:spPr>
          <a:xfrm>
            <a:off x="5222748" y="0"/>
            <a:ext cx="1746503" cy="175564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20672AB-65F9-4533-9452-7872A8E7C3BC}"/>
              </a:ext>
            </a:extLst>
          </p:cNvPr>
          <p:cNvSpPr/>
          <p:nvPr userDrawn="1"/>
        </p:nvSpPr>
        <p:spPr>
          <a:xfrm>
            <a:off x="1740916" y="0"/>
            <a:ext cx="1746504" cy="175564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A20BF50-7B12-496A-986A-AF0B9880118F}"/>
              </a:ext>
            </a:extLst>
          </p:cNvPr>
          <p:cNvSpPr/>
          <p:nvPr userDrawn="1"/>
        </p:nvSpPr>
        <p:spPr>
          <a:xfrm>
            <a:off x="0" y="0"/>
            <a:ext cx="1746504" cy="175564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E556028-47A8-47AD-A7ED-1CB2252FBE3D}"/>
              </a:ext>
            </a:extLst>
          </p:cNvPr>
          <p:cNvSpPr/>
          <p:nvPr userDrawn="1"/>
        </p:nvSpPr>
        <p:spPr>
          <a:xfrm>
            <a:off x="10445496" y="0"/>
            <a:ext cx="1746504" cy="175564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C47570CE-A79F-452C-A098-5DE30EBBC6FB}"/>
              </a:ext>
            </a:extLst>
          </p:cNvPr>
          <p:cNvSpPr/>
          <p:nvPr userDrawn="1"/>
        </p:nvSpPr>
        <p:spPr>
          <a:xfrm>
            <a:off x="1740916" y="1733044"/>
            <a:ext cx="1746504" cy="175564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ED3866FD-426E-414F-B17B-F648AF71EA9B}"/>
              </a:ext>
            </a:extLst>
          </p:cNvPr>
          <p:cNvSpPr/>
          <p:nvPr userDrawn="1"/>
        </p:nvSpPr>
        <p:spPr>
          <a:xfrm>
            <a:off x="0" y="1733044"/>
            <a:ext cx="1746504" cy="17556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4B0C63F-EAB3-44FC-B94D-C69BCBD26EBB}"/>
              </a:ext>
            </a:extLst>
          </p:cNvPr>
          <p:cNvSpPr/>
          <p:nvPr userDrawn="1"/>
        </p:nvSpPr>
        <p:spPr>
          <a:xfrm>
            <a:off x="8704580" y="1733044"/>
            <a:ext cx="1746504" cy="175564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solidFill>
                <a:schemeClr val="accent4"/>
              </a:solidFill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679B1BFC-C4E4-428C-A63D-1780C528C70E}"/>
              </a:ext>
            </a:extLst>
          </p:cNvPr>
          <p:cNvSpPr/>
          <p:nvPr userDrawn="1"/>
        </p:nvSpPr>
        <p:spPr>
          <a:xfrm>
            <a:off x="5222748" y="1733044"/>
            <a:ext cx="1746504" cy="175564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66506793-EC4D-4DB9-A0A1-CC46BD8565D8}"/>
              </a:ext>
            </a:extLst>
          </p:cNvPr>
          <p:cNvSpPr/>
          <p:nvPr userDrawn="1"/>
        </p:nvSpPr>
        <p:spPr>
          <a:xfrm>
            <a:off x="10451084" y="1733044"/>
            <a:ext cx="1740916" cy="175564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7BD3197-9B69-4E3D-9A01-662F1F8E514B}"/>
              </a:ext>
            </a:extLst>
          </p:cNvPr>
          <p:cNvSpPr/>
          <p:nvPr userDrawn="1"/>
        </p:nvSpPr>
        <p:spPr>
          <a:xfrm>
            <a:off x="3481832" y="1733044"/>
            <a:ext cx="1746504" cy="17556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E3D039-0A18-4031-8A63-D83666B06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720" y="3870960"/>
            <a:ext cx="9052560" cy="1363663"/>
          </a:xfrm>
        </p:spPr>
        <p:txBody>
          <a:bodyPr rtlCol="0" anchor="b">
            <a:normAutofit/>
          </a:bodyPr>
          <a:lstStyle>
            <a:lvl1pPr algn="ctr"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7438815-B9AF-4BA5-B8D6-3311C4949FA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69720" y="5405755"/>
            <a:ext cx="9052560" cy="476885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EB05F6-A3ED-45AB-B103-D5E34BFD60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F029C1C-740D-4213-96FE-1FAA3072F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54E8801-7449-48B4-8D64-BCE20D083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1" name="Рисунок 52">
            <a:extLst>
              <a:ext uri="{FF2B5EF4-FFF2-40B4-BE49-F238E27FC236}">
                <a16:creationId xmlns:a16="http://schemas.microsoft.com/office/drawing/2014/main" id="{AEBBD699-238F-487D-A094-5E479CCCCD4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81832" y="0"/>
            <a:ext cx="1740916" cy="1733044"/>
          </a:xfrm>
          <a:custGeom>
            <a:avLst/>
            <a:gdLst>
              <a:gd name="connsiteX0" fmla="*/ 0 w 1719072"/>
              <a:gd name="connsiteY0" fmla="*/ 0 h 1708970"/>
              <a:gd name="connsiteX1" fmla="*/ 1719072 w 1719072"/>
              <a:gd name="connsiteY1" fmla="*/ 0 h 1708970"/>
              <a:gd name="connsiteX2" fmla="*/ 1719072 w 1719072"/>
              <a:gd name="connsiteY2" fmla="*/ 1708970 h 1708970"/>
              <a:gd name="connsiteX3" fmla="*/ 0 w 1719072"/>
              <a:gd name="connsiteY3" fmla="*/ 1708970 h 170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9072" h="1708970">
                <a:moveTo>
                  <a:pt x="0" y="0"/>
                </a:moveTo>
                <a:lnTo>
                  <a:pt x="1719072" y="0"/>
                </a:lnTo>
                <a:lnTo>
                  <a:pt x="1719072" y="1708970"/>
                </a:lnTo>
                <a:lnTo>
                  <a:pt x="0" y="1708970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7" name="Рисунок 52">
            <a:extLst>
              <a:ext uri="{FF2B5EF4-FFF2-40B4-BE49-F238E27FC236}">
                <a16:creationId xmlns:a16="http://schemas.microsoft.com/office/drawing/2014/main" id="{6A29DD5B-55DC-47F4-8032-1E78B3A990B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704580" y="0"/>
            <a:ext cx="1746504" cy="1733044"/>
          </a:xfrm>
          <a:custGeom>
            <a:avLst/>
            <a:gdLst>
              <a:gd name="connsiteX0" fmla="*/ 0 w 1719072"/>
              <a:gd name="connsiteY0" fmla="*/ 0 h 1708970"/>
              <a:gd name="connsiteX1" fmla="*/ 1719072 w 1719072"/>
              <a:gd name="connsiteY1" fmla="*/ 0 h 1708970"/>
              <a:gd name="connsiteX2" fmla="*/ 1719072 w 1719072"/>
              <a:gd name="connsiteY2" fmla="*/ 1708970 h 1708970"/>
              <a:gd name="connsiteX3" fmla="*/ 0 w 1719072"/>
              <a:gd name="connsiteY3" fmla="*/ 1708970 h 170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9072" h="1708970">
                <a:moveTo>
                  <a:pt x="0" y="0"/>
                </a:moveTo>
                <a:lnTo>
                  <a:pt x="1719072" y="0"/>
                </a:lnTo>
                <a:lnTo>
                  <a:pt x="1719072" y="1708970"/>
                </a:lnTo>
                <a:lnTo>
                  <a:pt x="0" y="1708970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5" name="Рисунок 52">
            <a:extLst>
              <a:ext uri="{FF2B5EF4-FFF2-40B4-BE49-F238E27FC236}">
                <a16:creationId xmlns:a16="http://schemas.microsoft.com/office/drawing/2014/main" id="{DF373D3C-15A7-41D7-A80E-63E14EA87B2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969252" y="1733044"/>
            <a:ext cx="1735328" cy="1755648"/>
          </a:xfrm>
          <a:custGeom>
            <a:avLst/>
            <a:gdLst>
              <a:gd name="connsiteX0" fmla="*/ 0 w 1719072"/>
              <a:gd name="connsiteY0" fmla="*/ 0 h 1708970"/>
              <a:gd name="connsiteX1" fmla="*/ 1719072 w 1719072"/>
              <a:gd name="connsiteY1" fmla="*/ 0 h 1708970"/>
              <a:gd name="connsiteX2" fmla="*/ 1719072 w 1719072"/>
              <a:gd name="connsiteY2" fmla="*/ 1708970 h 1708970"/>
              <a:gd name="connsiteX3" fmla="*/ 0 w 1719072"/>
              <a:gd name="connsiteY3" fmla="*/ 1708970 h 170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9072" h="1708970">
                <a:moveTo>
                  <a:pt x="0" y="0"/>
                </a:moveTo>
                <a:lnTo>
                  <a:pt x="1719072" y="0"/>
                </a:lnTo>
                <a:lnTo>
                  <a:pt x="1719072" y="1708970"/>
                </a:lnTo>
                <a:lnTo>
                  <a:pt x="0" y="1708970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02FEFBC2-5C67-4F2E-8B5F-6AAF8656FBA4}"/>
              </a:ext>
            </a:extLst>
          </p:cNvPr>
          <p:cNvSpPr/>
          <p:nvPr userDrawn="1"/>
        </p:nvSpPr>
        <p:spPr>
          <a:xfrm>
            <a:off x="6969250" y="0"/>
            <a:ext cx="1740917" cy="173304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870591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Дата 6">
            <a:extLst>
              <a:ext uri="{FF2B5EF4-FFF2-40B4-BE49-F238E27FC236}">
                <a16:creationId xmlns:a16="http://schemas.microsoft.com/office/drawing/2014/main" id="{860A2F77-6CFB-4347-9224-EFAA0C0EF3D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749138" y="6356350"/>
            <a:ext cx="783776" cy="365125"/>
          </a:xfrm>
        </p:spPr>
        <p:txBody>
          <a:bodyPr lIns="0" rtlCol="0"/>
          <a:lstStyle>
            <a:lvl1pPr>
              <a:defRPr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10" name="Рисунок 28">
            <a:extLst>
              <a:ext uri="{FF2B5EF4-FFF2-40B4-BE49-F238E27FC236}">
                <a16:creationId xmlns:a16="http://schemas.microsoft.com/office/drawing/2014/main" id="{F5B0F680-047E-4915-A8F5-EFB05A62D55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3175" y="607060"/>
            <a:ext cx="6082549" cy="6254745"/>
          </a:xfrm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3C3D54C-F4F9-4FBF-80F6-F45EFD6A2CFF}"/>
              </a:ext>
            </a:extLst>
          </p:cNvPr>
          <p:cNvSpPr/>
          <p:nvPr userDrawn="1"/>
        </p:nvSpPr>
        <p:spPr>
          <a:xfrm>
            <a:off x="0" y="0"/>
            <a:ext cx="607060" cy="6070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A70E28C-9E20-435C-99D0-48CF2909019B}"/>
              </a:ext>
            </a:extLst>
          </p:cNvPr>
          <p:cNvSpPr/>
          <p:nvPr userDrawn="1"/>
        </p:nvSpPr>
        <p:spPr>
          <a:xfrm>
            <a:off x="1213390" y="0"/>
            <a:ext cx="607060" cy="6070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706EA5A-9289-4E46-9AB8-457FE7AD1491}"/>
              </a:ext>
            </a:extLst>
          </p:cNvPr>
          <p:cNvSpPr/>
          <p:nvPr userDrawn="1"/>
        </p:nvSpPr>
        <p:spPr>
          <a:xfrm>
            <a:off x="1820085" y="0"/>
            <a:ext cx="607060" cy="6070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92425AF3-AF4E-4334-8EF6-9C9C36BFF6E9}"/>
              </a:ext>
            </a:extLst>
          </p:cNvPr>
          <p:cNvSpPr/>
          <p:nvPr userDrawn="1"/>
        </p:nvSpPr>
        <p:spPr>
          <a:xfrm>
            <a:off x="2426780" y="0"/>
            <a:ext cx="607060" cy="6070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844959B-5FB7-4710-8EB4-C6F2E27C47D4}"/>
              </a:ext>
            </a:extLst>
          </p:cNvPr>
          <p:cNvSpPr/>
          <p:nvPr userDrawn="1"/>
        </p:nvSpPr>
        <p:spPr>
          <a:xfrm>
            <a:off x="3033475" y="0"/>
            <a:ext cx="607060" cy="6070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8E72CBB0-055F-4C86-A198-4CCA83E0D07C}"/>
              </a:ext>
            </a:extLst>
          </p:cNvPr>
          <p:cNvSpPr/>
          <p:nvPr userDrawn="1"/>
        </p:nvSpPr>
        <p:spPr>
          <a:xfrm>
            <a:off x="3640170" y="0"/>
            <a:ext cx="607060" cy="6070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21507067-9434-4548-88C1-96187DB5A02A}"/>
              </a:ext>
            </a:extLst>
          </p:cNvPr>
          <p:cNvSpPr/>
          <p:nvPr userDrawn="1"/>
        </p:nvSpPr>
        <p:spPr>
          <a:xfrm>
            <a:off x="4246865" y="0"/>
            <a:ext cx="607060" cy="6070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34ACD849-640F-48CE-8342-1AE774134F52}"/>
              </a:ext>
            </a:extLst>
          </p:cNvPr>
          <p:cNvSpPr/>
          <p:nvPr userDrawn="1"/>
        </p:nvSpPr>
        <p:spPr>
          <a:xfrm>
            <a:off x="4853560" y="0"/>
            <a:ext cx="607060" cy="6070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ED195952-CF8E-4D15-9CC8-CA4743A73453}"/>
              </a:ext>
            </a:extLst>
          </p:cNvPr>
          <p:cNvSpPr/>
          <p:nvPr userDrawn="1"/>
        </p:nvSpPr>
        <p:spPr>
          <a:xfrm>
            <a:off x="5460256" y="0"/>
            <a:ext cx="607060" cy="6070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FA1A4A50-99ED-4ED2-8288-09A681E55857}"/>
              </a:ext>
            </a:extLst>
          </p:cNvPr>
          <p:cNvSpPr/>
          <p:nvPr userDrawn="1"/>
        </p:nvSpPr>
        <p:spPr>
          <a:xfrm>
            <a:off x="606695" y="0"/>
            <a:ext cx="607060" cy="6070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1" name="Заголовок 1">
            <a:extLst>
              <a:ext uri="{FF2B5EF4-FFF2-40B4-BE49-F238E27FC236}">
                <a16:creationId xmlns:a16="http://schemas.microsoft.com/office/drawing/2014/main" id="{B5E24E4D-15D7-4BF5-9092-BD4E86DB7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3700" y="3219450"/>
            <a:ext cx="4603750" cy="1343025"/>
          </a:xfrm>
        </p:spPr>
        <p:txBody>
          <a:bodyPr lIns="0" rtlCol="0" anchor="t">
            <a:normAutofit/>
          </a:bodyPr>
          <a:lstStyle>
            <a:lvl1pPr>
              <a:defRPr lang="en-US" sz="38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22" name="Текст 2">
            <a:extLst>
              <a:ext uri="{FF2B5EF4-FFF2-40B4-BE49-F238E27FC236}">
                <a16:creationId xmlns:a16="http://schemas.microsoft.com/office/drawing/2014/main" id="{27093093-F077-4A1D-A6ED-946369A581A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743700" y="4589463"/>
            <a:ext cx="4603750" cy="1500187"/>
          </a:xfrm>
        </p:spPr>
        <p:txBody>
          <a:bodyPr lIns="0" rtlCol="0">
            <a:normAutofit/>
          </a:bodyPr>
          <a:lstStyle>
            <a:lvl1pPr marL="0" indent="0">
              <a:lnSpc>
                <a:spcPct val="100000"/>
              </a:lnSpc>
              <a:buNone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9693E355-5671-4FE4-8958-99FC40EF5B1D}"/>
              </a:ext>
            </a:extLst>
          </p:cNvPr>
          <p:cNvSpPr/>
          <p:nvPr userDrawn="1"/>
        </p:nvSpPr>
        <p:spPr>
          <a:xfrm>
            <a:off x="6743700" y="2850249"/>
            <a:ext cx="628650" cy="18225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solidFill>
                <a:schemeClr val="accent4"/>
              </a:solidFill>
            </a:endParaRPr>
          </a:p>
        </p:txBody>
      </p:sp>
      <p:sp>
        <p:nvSpPr>
          <p:cNvPr id="26" name="Нижний колонтитул 4">
            <a:extLst>
              <a:ext uri="{FF2B5EF4-FFF2-40B4-BE49-F238E27FC236}">
                <a16:creationId xmlns:a16="http://schemas.microsoft.com/office/drawing/2014/main" id="{F3D699E8-339D-4753-8032-13F328CF9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647214" y="6356350"/>
            <a:ext cx="2808515" cy="365125"/>
          </a:xfrm>
        </p:spPr>
        <p:txBody>
          <a:bodyPr rtlCol="0"/>
          <a:lstStyle>
            <a:lvl1pPr>
              <a:defRPr sz="90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27" name="Номер слайда 5">
            <a:extLst>
              <a:ext uri="{FF2B5EF4-FFF2-40B4-BE49-F238E27FC236}">
                <a16:creationId xmlns:a16="http://schemas.microsoft.com/office/drawing/2014/main" id="{C24FE381-D866-4C7F-95D5-4CF34B3AD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70030" y="6356350"/>
            <a:ext cx="783770" cy="365125"/>
          </a:xfrm>
        </p:spPr>
        <p:txBody>
          <a:bodyPr rtlCol="0"/>
          <a:lstStyle>
            <a:lvl1pPr>
              <a:defRPr sz="90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875829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очее содержимое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C4A94B9-9E00-4DD6-BCD4-604645044CAD}"/>
              </a:ext>
            </a:extLst>
          </p:cNvPr>
          <p:cNvSpPr/>
          <p:nvPr userDrawn="1"/>
        </p:nvSpPr>
        <p:spPr>
          <a:xfrm>
            <a:off x="5017194" y="0"/>
            <a:ext cx="365760" cy="3657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839AA0F-90FD-444F-B618-EE6F4C1F122A}"/>
              </a:ext>
            </a:extLst>
          </p:cNvPr>
          <p:cNvSpPr/>
          <p:nvPr userDrawn="1"/>
        </p:nvSpPr>
        <p:spPr>
          <a:xfrm>
            <a:off x="4300452" y="0"/>
            <a:ext cx="365760" cy="3657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F35D740-BF58-4DAE-A85B-5EF9B6EE3615}"/>
              </a:ext>
            </a:extLst>
          </p:cNvPr>
          <p:cNvSpPr/>
          <p:nvPr userDrawn="1"/>
        </p:nvSpPr>
        <p:spPr>
          <a:xfrm>
            <a:off x="5375565" y="0"/>
            <a:ext cx="365760" cy="3657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7B3B2E1-FF09-40A7-993A-BFF59632C25C}"/>
              </a:ext>
            </a:extLst>
          </p:cNvPr>
          <p:cNvSpPr/>
          <p:nvPr userDrawn="1"/>
        </p:nvSpPr>
        <p:spPr>
          <a:xfrm>
            <a:off x="3583710" y="0"/>
            <a:ext cx="365760" cy="3657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09981C2-BC8B-44CC-9A8B-A5B381264380}"/>
              </a:ext>
            </a:extLst>
          </p:cNvPr>
          <p:cNvSpPr/>
          <p:nvPr userDrawn="1"/>
        </p:nvSpPr>
        <p:spPr>
          <a:xfrm>
            <a:off x="2866968" y="0"/>
            <a:ext cx="365760" cy="3657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0FFAAD0A-E8F9-47F8-874E-433E4C9A92AC}"/>
              </a:ext>
            </a:extLst>
          </p:cNvPr>
          <p:cNvSpPr/>
          <p:nvPr userDrawn="1"/>
        </p:nvSpPr>
        <p:spPr>
          <a:xfrm>
            <a:off x="2150226" y="0"/>
            <a:ext cx="365760" cy="3657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B871ABB2-3607-4850-A2E7-141BF30EA1E4}"/>
              </a:ext>
            </a:extLst>
          </p:cNvPr>
          <p:cNvSpPr/>
          <p:nvPr userDrawn="1"/>
        </p:nvSpPr>
        <p:spPr>
          <a:xfrm>
            <a:off x="3225339" y="0"/>
            <a:ext cx="36576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BAFBB6AA-DB66-48A4-BBD2-9B36C02E5371}"/>
              </a:ext>
            </a:extLst>
          </p:cNvPr>
          <p:cNvSpPr/>
          <p:nvPr userDrawn="1"/>
        </p:nvSpPr>
        <p:spPr>
          <a:xfrm>
            <a:off x="1791855" y="0"/>
            <a:ext cx="365760" cy="3657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D09AC868-5C63-419B-8791-593862E707C6}"/>
              </a:ext>
            </a:extLst>
          </p:cNvPr>
          <p:cNvSpPr/>
          <p:nvPr userDrawn="1"/>
        </p:nvSpPr>
        <p:spPr>
          <a:xfrm>
            <a:off x="1433484" y="0"/>
            <a:ext cx="3657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C136AF71-D03B-4190-8590-1688288FB9F2}"/>
              </a:ext>
            </a:extLst>
          </p:cNvPr>
          <p:cNvSpPr/>
          <p:nvPr userDrawn="1"/>
        </p:nvSpPr>
        <p:spPr>
          <a:xfrm>
            <a:off x="6092307" y="0"/>
            <a:ext cx="365760" cy="3657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2DA6CEDE-A238-4C3A-B315-B3D3081EC7CC}"/>
              </a:ext>
            </a:extLst>
          </p:cNvPr>
          <p:cNvSpPr/>
          <p:nvPr userDrawn="1"/>
        </p:nvSpPr>
        <p:spPr>
          <a:xfrm>
            <a:off x="358371" y="0"/>
            <a:ext cx="36576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24ACE100-6140-4208-8CE9-DFE45B35007E}"/>
              </a:ext>
            </a:extLst>
          </p:cNvPr>
          <p:cNvSpPr/>
          <p:nvPr userDrawn="1"/>
        </p:nvSpPr>
        <p:spPr>
          <a:xfrm>
            <a:off x="4658823" y="0"/>
            <a:ext cx="3657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F675F84B-6DC9-4492-A492-95E4ABEF1B78}"/>
              </a:ext>
            </a:extLst>
          </p:cNvPr>
          <p:cNvSpPr/>
          <p:nvPr userDrawn="1"/>
        </p:nvSpPr>
        <p:spPr>
          <a:xfrm>
            <a:off x="1075113" y="0"/>
            <a:ext cx="365760" cy="3657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DA788D4C-E960-45E8-ABC4-72FC2128647B}"/>
              </a:ext>
            </a:extLst>
          </p:cNvPr>
          <p:cNvSpPr/>
          <p:nvPr userDrawn="1"/>
        </p:nvSpPr>
        <p:spPr>
          <a:xfrm>
            <a:off x="2508597" y="0"/>
            <a:ext cx="3657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728D71AB-A26E-43A9-B413-A59CFBCDD9B1}"/>
              </a:ext>
            </a:extLst>
          </p:cNvPr>
          <p:cNvSpPr/>
          <p:nvPr userDrawn="1"/>
        </p:nvSpPr>
        <p:spPr>
          <a:xfrm>
            <a:off x="716742" y="0"/>
            <a:ext cx="365760" cy="3657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171E9C91-A1C1-432A-9523-A511B304162F}"/>
              </a:ext>
            </a:extLst>
          </p:cNvPr>
          <p:cNvSpPr/>
          <p:nvPr userDrawn="1"/>
        </p:nvSpPr>
        <p:spPr>
          <a:xfrm>
            <a:off x="0" y="0"/>
            <a:ext cx="365760" cy="3657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A1D3C8E1-8F58-4916-9097-718454DAC9FC}"/>
              </a:ext>
            </a:extLst>
          </p:cNvPr>
          <p:cNvSpPr/>
          <p:nvPr userDrawn="1"/>
        </p:nvSpPr>
        <p:spPr>
          <a:xfrm>
            <a:off x="5733936" y="0"/>
            <a:ext cx="36576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F1465436-7CD8-4713-84B2-BE392283D713}"/>
              </a:ext>
            </a:extLst>
          </p:cNvPr>
          <p:cNvSpPr/>
          <p:nvPr userDrawn="1"/>
        </p:nvSpPr>
        <p:spPr>
          <a:xfrm>
            <a:off x="3942081" y="0"/>
            <a:ext cx="365760" cy="3657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054BFDB3-CC2F-4666-9557-90812A8E5147}"/>
              </a:ext>
            </a:extLst>
          </p:cNvPr>
          <p:cNvSpPr/>
          <p:nvPr userDrawn="1"/>
        </p:nvSpPr>
        <p:spPr>
          <a:xfrm>
            <a:off x="11467872" y="0"/>
            <a:ext cx="365760" cy="3657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6DD356C3-53D1-4AF1-B3FD-AEEFF75FDB5C}"/>
              </a:ext>
            </a:extLst>
          </p:cNvPr>
          <p:cNvSpPr/>
          <p:nvPr userDrawn="1"/>
        </p:nvSpPr>
        <p:spPr>
          <a:xfrm>
            <a:off x="10751130" y="0"/>
            <a:ext cx="365760" cy="3657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08C89E7C-AF7A-4E82-B01B-1A945C7BBF79}"/>
              </a:ext>
            </a:extLst>
          </p:cNvPr>
          <p:cNvSpPr/>
          <p:nvPr userDrawn="1"/>
        </p:nvSpPr>
        <p:spPr>
          <a:xfrm>
            <a:off x="11826240" y="0"/>
            <a:ext cx="365760" cy="3657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4605B19F-DE4A-4705-A964-0579015AED0E}"/>
              </a:ext>
            </a:extLst>
          </p:cNvPr>
          <p:cNvSpPr/>
          <p:nvPr userDrawn="1"/>
        </p:nvSpPr>
        <p:spPr>
          <a:xfrm>
            <a:off x="10034388" y="0"/>
            <a:ext cx="365760" cy="3657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id="{4D299157-3482-4535-BECD-566EFFF308AD}"/>
              </a:ext>
            </a:extLst>
          </p:cNvPr>
          <p:cNvSpPr/>
          <p:nvPr userDrawn="1"/>
        </p:nvSpPr>
        <p:spPr>
          <a:xfrm>
            <a:off x="9317646" y="0"/>
            <a:ext cx="365760" cy="3657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id="{EC8CCBF5-CCDC-43C9-B57D-B9DAE23B58BE}"/>
              </a:ext>
            </a:extLst>
          </p:cNvPr>
          <p:cNvSpPr/>
          <p:nvPr userDrawn="1"/>
        </p:nvSpPr>
        <p:spPr>
          <a:xfrm>
            <a:off x="8600904" y="0"/>
            <a:ext cx="365760" cy="3657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id="{F412D896-790A-420A-BBFB-AFDB7BD9B603}"/>
              </a:ext>
            </a:extLst>
          </p:cNvPr>
          <p:cNvSpPr/>
          <p:nvPr userDrawn="1"/>
        </p:nvSpPr>
        <p:spPr>
          <a:xfrm>
            <a:off x="9676017" y="0"/>
            <a:ext cx="3657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id="{95941E70-EE67-4F80-B753-2F6426D0A9DA}"/>
              </a:ext>
            </a:extLst>
          </p:cNvPr>
          <p:cNvSpPr/>
          <p:nvPr userDrawn="1"/>
        </p:nvSpPr>
        <p:spPr>
          <a:xfrm>
            <a:off x="8242533" y="0"/>
            <a:ext cx="365760" cy="3657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id="{6751E552-2222-4200-8E39-4DF2BEB677FD}"/>
              </a:ext>
            </a:extLst>
          </p:cNvPr>
          <p:cNvSpPr/>
          <p:nvPr userDrawn="1"/>
        </p:nvSpPr>
        <p:spPr>
          <a:xfrm>
            <a:off x="7884162" y="0"/>
            <a:ext cx="3657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id="{B43002CA-9883-43A9-B000-00F9F7A14D27}"/>
              </a:ext>
            </a:extLst>
          </p:cNvPr>
          <p:cNvSpPr/>
          <p:nvPr userDrawn="1"/>
        </p:nvSpPr>
        <p:spPr>
          <a:xfrm>
            <a:off x="6809049" y="0"/>
            <a:ext cx="36576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id="{861A1E0B-5D8C-42BB-8493-4A6E267A7C73}"/>
              </a:ext>
            </a:extLst>
          </p:cNvPr>
          <p:cNvSpPr/>
          <p:nvPr userDrawn="1"/>
        </p:nvSpPr>
        <p:spPr>
          <a:xfrm>
            <a:off x="11109501" y="0"/>
            <a:ext cx="3657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id="{51E86EA3-C77E-4F5B-B2D8-06ACD07DECA4}"/>
              </a:ext>
            </a:extLst>
          </p:cNvPr>
          <p:cNvSpPr/>
          <p:nvPr userDrawn="1"/>
        </p:nvSpPr>
        <p:spPr>
          <a:xfrm>
            <a:off x="7525791" y="0"/>
            <a:ext cx="365760" cy="3657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69" name="Прямоугольник 68">
            <a:extLst>
              <a:ext uri="{FF2B5EF4-FFF2-40B4-BE49-F238E27FC236}">
                <a16:creationId xmlns:a16="http://schemas.microsoft.com/office/drawing/2014/main" id="{5DD0E5EA-DA68-48FA-984B-26F2185EF431}"/>
              </a:ext>
            </a:extLst>
          </p:cNvPr>
          <p:cNvSpPr/>
          <p:nvPr userDrawn="1"/>
        </p:nvSpPr>
        <p:spPr>
          <a:xfrm>
            <a:off x="8959275" y="0"/>
            <a:ext cx="36576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71" name="Прямоугольник 70">
            <a:extLst>
              <a:ext uri="{FF2B5EF4-FFF2-40B4-BE49-F238E27FC236}">
                <a16:creationId xmlns:a16="http://schemas.microsoft.com/office/drawing/2014/main" id="{B1E5F851-80EC-44A1-B97A-D40F00A63A11}"/>
              </a:ext>
            </a:extLst>
          </p:cNvPr>
          <p:cNvSpPr/>
          <p:nvPr userDrawn="1"/>
        </p:nvSpPr>
        <p:spPr>
          <a:xfrm>
            <a:off x="7167420" y="0"/>
            <a:ext cx="365760" cy="3657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id="{006D6FCB-D2DE-4100-B034-4F158AA21763}"/>
              </a:ext>
            </a:extLst>
          </p:cNvPr>
          <p:cNvSpPr/>
          <p:nvPr userDrawn="1"/>
        </p:nvSpPr>
        <p:spPr>
          <a:xfrm>
            <a:off x="6450678" y="0"/>
            <a:ext cx="365760" cy="3657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75" name="Прямоугольник 74">
            <a:extLst>
              <a:ext uri="{FF2B5EF4-FFF2-40B4-BE49-F238E27FC236}">
                <a16:creationId xmlns:a16="http://schemas.microsoft.com/office/drawing/2014/main" id="{293C2CDE-BD78-4521-A433-7332BF3D57FA}"/>
              </a:ext>
            </a:extLst>
          </p:cNvPr>
          <p:cNvSpPr/>
          <p:nvPr userDrawn="1"/>
        </p:nvSpPr>
        <p:spPr>
          <a:xfrm>
            <a:off x="10392759" y="0"/>
            <a:ext cx="36576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76" name="Текст 2">
            <a:extLst>
              <a:ext uri="{FF2B5EF4-FFF2-40B4-BE49-F238E27FC236}">
                <a16:creationId xmlns:a16="http://schemas.microsoft.com/office/drawing/2014/main" id="{4BBE4B76-BA2D-4EA4-A178-30F57AC1DFD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8200" y="4398413"/>
            <a:ext cx="2330726" cy="804859"/>
          </a:xfrm>
        </p:spPr>
        <p:txBody>
          <a:bodyPr lIns="0" rIns="0" rtlCol="0" anchor="b">
            <a:noAutofit/>
          </a:bodyPr>
          <a:lstStyle>
            <a:lvl1pPr marL="0" indent="0" algn="ctr">
              <a:buNone/>
              <a:defRPr lang="en-US" sz="2800" kern="1200" spc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№</a:t>
            </a:r>
          </a:p>
        </p:txBody>
      </p:sp>
      <p:sp>
        <p:nvSpPr>
          <p:cNvPr id="78" name="Текст 4">
            <a:extLst>
              <a:ext uri="{FF2B5EF4-FFF2-40B4-BE49-F238E27FC236}">
                <a16:creationId xmlns:a16="http://schemas.microsoft.com/office/drawing/2014/main" id="{045FF175-F59F-4A69-B296-E046C778424F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562665" y="4398413"/>
            <a:ext cx="2342205" cy="804859"/>
          </a:xfrm>
        </p:spPr>
        <p:txBody>
          <a:bodyPr lIns="0" rIns="0" rtlCol="0" anchor="b">
            <a:noAutofit/>
          </a:bodyPr>
          <a:lstStyle>
            <a:lvl1pPr marL="0" indent="0" algn="ctr">
              <a:buNone/>
              <a:defRPr lang="en-US" sz="2800" kern="1200" spc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№</a:t>
            </a:r>
          </a:p>
        </p:txBody>
      </p:sp>
      <p:sp>
        <p:nvSpPr>
          <p:cNvPr id="80" name="Текст 2">
            <a:extLst>
              <a:ext uri="{FF2B5EF4-FFF2-40B4-BE49-F238E27FC236}">
                <a16:creationId xmlns:a16="http://schemas.microsoft.com/office/drawing/2014/main" id="{FBAA7D2D-B5F0-416A-A89F-1DC3E6A877E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98609" y="4398413"/>
            <a:ext cx="2330726" cy="804859"/>
          </a:xfrm>
        </p:spPr>
        <p:txBody>
          <a:bodyPr lIns="0" rIns="0" rtlCol="0" anchor="b">
            <a:noAutofit/>
          </a:bodyPr>
          <a:lstStyle>
            <a:lvl1pPr marL="0" indent="0" algn="ctr">
              <a:buNone/>
              <a:defRPr lang="en-US" sz="2800" kern="1200" spc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№</a:t>
            </a:r>
          </a:p>
        </p:txBody>
      </p:sp>
      <p:sp>
        <p:nvSpPr>
          <p:cNvPr id="82" name="Текст 2">
            <a:extLst>
              <a:ext uri="{FF2B5EF4-FFF2-40B4-BE49-F238E27FC236}">
                <a16:creationId xmlns:a16="http://schemas.microsoft.com/office/drawing/2014/main" id="{01187116-E25F-47A2-9BC5-532F3F42D317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9023074" y="4398057"/>
            <a:ext cx="2330726" cy="804859"/>
          </a:xfrm>
        </p:spPr>
        <p:txBody>
          <a:bodyPr lIns="0" rIns="0" rtlCol="0" anchor="b">
            <a:noAutofit/>
          </a:bodyPr>
          <a:lstStyle>
            <a:lvl1pPr marL="0" indent="0" algn="ctr">
              <a:buNone/>
              <a:defRPr lang="en-US" sz="2800" kern="1200" spc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№</a:t>
            </a:r>
          </a:p>
        </p:txBody>
      </p:sp>
      <p:sp>
        <p:nvSpPr>
          <p:cNvPr id="84" name="Текст 2">
            <a:extLst>
              <a:ext uri="{FF2B5EF4-FFF2-40B4-BE49-F238E27FC236}">
                <a16:creationId xmlns:a16="http://schemas.microsoft.com/office/drawing/2014/main" id="{B69B6CD5-B022-423C-A017-AD2D8FFA0665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838200" y="5226810"/>
            <a:ext cx="2330726" cy="438505"/>
          </a:xfrm>
        </p:spPr>
        <p:txBody>
          <a:bodyPr lIns="0" rIns="0" rtlCol="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lang="en-US" sz="2000" kern="1200" spc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86" name="Текст 2">
            <a:extLst>
              <a:ext uri="{FF2B5EF4-FFF2-40B4-BE49-F238E27FC236}">
                <a16:creationId xmlns:a16="http://schemas.microsoft.com/office/drawing/2014/main" id="{06A7180A-5FBF-4DE7-A668-E24E022DFA9E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298609" y="5226810"/>
            <a:ext cx="2330726" cy="438505"/>
          </a:xfrm>
        </p:spPr>
        <p:txBody>
          <a:bodyPr lIns="0" rIns="0" rtlCol="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lang="en-US" sz="2000" kern="1200" spc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87" name="Текст 2">
            <a:extLst>
              <a:ext uri="{FF2B5EF4-FFF2-40B4-BE49-F238E27FC236}">
                <a16:creationId xmlns:a16="http://schemas.microsoft.com/office/drawing/2014/main" id="{2EFABF40-7E40-4F8A-80D3-DB5903EEBDF1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9023074" y="5226454"/>
            <a:ext cx="2330726" cy="438505"/>
          </a:xfrm>
        </p:spPr>
        <p:txBody>
          <a:bodyPr lIns="0" rIns="0" rtlCol="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lang="en-US" sz="2000" kern="1200" spc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88" name="Текст 2">
            <a:extLst>
              <a:ext uri="{FF2B5EF4-FFF2-40B4-BE49-F238E27FC236}">
                <a16:creationId xmlns:a16="http://schemas.microsoft.com/office/drawing/2014/main" id="{FFD10C91-B253-496D-889A-D48B1A0AA556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3562665" y="5226454"/>
            <a:ext cx="2330726" cy="438505"/>
          </a:xfrm>
        </p:spPr>
        <p:txBody>
          <a:bodyPr lIns="0" rIns="0" rtlCol="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lang="en-US" sz="2000" kern="1200" spc="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</a:t>
            </a:r>
          </a:p>
        </p:txBody>
      </p:sp>
      <p:sp>
        <p:nvSpPr>
          <p:cNvPr id="89" name="Заголовок 1">
            <a:extLst>
              <a:ext uri="{FF2B5EF4-FFF2-40B4-BE49-F238E27FC236}">
                <a16:creationId xmlns:a16="http://schemas.microsoft.com/office/drawing/2014/main" id="{9FDBCD91-EE94-4107-8814-059FE0E8F2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10476" y="629616"/>
            <a:ext cx="9371048" cy="1325563"/>
          </a:xfrm>
        </p:spPr>
        <p:txBody>
          <a:bodyPr rtlCol="0" anchor="ctr">
            <a:normAutofit/>
          </a:bodyPr>
          <a:lstStyle>
            <a:lvl1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8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Образец заголовка </a:t>
            </a:r>
          </a:p>
        </p:txBody>
      </p:sp>
      <p:sp>
        <p:nvSpPr>
          <p:cNvPr id="93" name="Дата 3">
            <a:extLst>
              <a:ext uri="{FF2B5EF4-FFF2-40B4-BE49-F238E27FC236}">
                <a16:creationId xmlns:a16="http://schemas.microsoft.com/office/drawing/2014/main" id="{3EDC5EF0-E937-47AD-8F93-11A7E03197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94" name="Нижний колонтитул 4">
            <a:extLst>
              <a:ext uri="{FF2B5EF4-FFF2-40B4-BE49-F238E27FC236}">
                <a16:creationId xmlns:a16="http://schemas.microsoft.com/office/drawing/2014/main" id="{4CB9AE8E-EB22-4097-951C-4A6E38B2D472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95" name="Номер слайда 5">
            <a:extLst>
              <a:ext uri="{FF2B5EF4-FFF2-40B4-BE49-F238E27FC236}">
                <a16:creationId xmlns:a16="http://schemas.microsoft.com/office/drawing/2014/main" id="{D89D10F4-442B-4B78-B541-92469482EC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988813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4660D4-B0ED-42D9-BC6D-AF4F1F9C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4C607AE-E8B7-4C3B-A6DA-04289E2F0A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01917CC-671D-47EA-B065-51E87EC27B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F2D0B54-5D87-4D1B-9C6E-5A7B87C833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5CADFFD-0FF7-4DDC-8879-918576F63E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pPr rtl="0"/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464305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4" r:id="rId2"/>
    <p:sldLayoutId id="2147483675" r:id="rId3"/>
    <p:sldLayoutId id="2147483676" r:id="rId4"/>
    <p:sldLayoutId id="2147483650" r:id="rId5"/>
    <p:sldLayoutId id="2147483682" r:id="rId6"/>
    <p:sldLayoutId id="2147483667" r:id="rId7"/>
    <p:sldLayoutId id="2147483668" r:id="rId8"/>
    <p:sldLayoutId id="2147483656" r:id="rId9"/>
    <p:sldLayoutId id="2147483677" r:id="rId10"/>
    <p:sldLayoutId id="2147483664" r:id="rId11"/>
    <p:sldLayoutId id="2147483678" r:id="rId12"/>
    <p:sldLayoutId id="2147483679" r:id="rId13"/>
    <p:sldLayoutId id="2147483680" r:id="rId14"/>
    <p:sldLayoutId id="2147483673" r:id="rId15"/>
    <p:sldLayoutId id="2147483681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www.rbc.ru/life/news/62d576109a79471d55304a71?ysclid=mggvgfj3f2124675976" TargetMode="External"/><Relationship Id="rId5" Type="http://schemas.openxmlformats.org/officeDocument/2006/relationships/hyperlink" Target="https://t-j.ru/microgreens/?utm_referrer=https%3A%2F%2Fyandex.ru%2F" TargetMode="External"/><Relationship Id="rId4" Type="http://schemas.openxmlformats.org/officeDocument/2006/relationships/hyperlink" Target="https://vitamincus.me/blog/istoriya-poyavleniya-i-razvitiya-mikrogrina-v-mire/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6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6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человек с рыжими волосами на розовом фоне">
            <a:extLst>
              <a:ext uri="{FF2B5EF4-FFF2-40B4-BE49-F238E27FC236}">
                <a16:creationId xmlns:a16="http://schemas.microsoft.com/office/drawing/2014/main" id="{0B5415FF-395A-4AF8-B0FD-292979D3F80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15570" y="1079"/>
            <a:ext cx="1719072" cy="1719072"/>
          </a:xfrm>
        </p:spPr>
      </p:pic>
      <p:pic>
        <p:nvPicPr>
          <p:cNvPr id="18" name="Рисунок 17" descr="рыжеволосый человек в круглых очках и с синим шарфом на оранжевом фоне">
            <a:extLst>
              <a:ext uri="{FF2B5EF4-FFF2-40B4-BE49-F238E27FC236}">
                <a16:creationId xmlns:a16="http://schemas.microsoft.com/office/drawing/2014/main" id="{DF1622E7-8A65-41B3-A580-D41862C0882A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823" y="1713063"/>
            <a:ext cx="1719072" cy="1719072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6815C6-3AD0-46E6-A74A-1967BD91AF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20296" y="1365616"/>
            <a:ext cx="5679621" cy="2413965"/>
          </a:xfrm>
        </p:spPr>
        <p:txBody>
          <a:bodyPr rtlCol="0">
            <a:no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Микрозелень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как способ </a:t>
            </a:r>
            <a:r>
              <a:rPr lang="ru-RU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витаминизирования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обедов школьников.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 descr="человек в желтом свитере и черной шляпе на синем фоне">
            <a:extLst>
              <a:ext uri="{FF2B5EF4-FFF2-40B4-BE49-F238E27FC236}">
                <a16:creationId xmlns:a16="http://schemas.microsoft.com/office/drawing/2014/main" id="{BC440D7D-B6ED-48AB-80DC-7E1E2E8E61C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15570" y="5137031"/>
            <a:ext cx="1719072" cy="1719072"/>
          </a:xfrm>
        </p:spPr>
      </p:pic>
      <p:sp>
        <p:nvSpPr>
          <p:cNvPr id="7" name="Подзаголовок 6">
            <a:extLst>
              <a:ext uri="{FF2B5EF4-FFF2-40B4-BE49-F238E27FC236}">
                <a16:creationId xmlns:a16="http://schemas.microsoft.com/office/drawing/2014/main" id="{075AEE37-CDA1-001A-7722-DDFFDEE276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24487" y="4885676"/>
            <a:ext cx="5050971" cy="1719072"/>
          </a:xfrm>
        </p:spPr>
        <p:txBody>
          <a:bodyPr>
            <a:normAutofit fontScale="92500" lnSpcReduction="20000"/>
          </a:bodyPr>
          <a:lstStyle/>
          <a:p>
            <a:pPr algn="r">
              <a:lnSpc>
                <a:spcPct val="110000"/>
              </a:lnSpc>
              <a:spcAft>
                <a:spcPts val="100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Автор: Султан Яна, ученица 5 Э класса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0000"/>
              </a:lnSpc>
              <a:spcAft>
                <a:spcPts val="100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Руководитель: Луговая Мария Алексеевна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0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Учитель биологии «МАОУ СОШ №14»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г.о.Долгопрудный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Микрозелень на каждый стол - Antenna Daily">
            <a:extLst>
              <a:ext uri="{FF2B5EF4-FFF2-40B4-BE49-F238E27FC236}">
                <a16:creationId xmlns:a16="http://schemas.microsoft.com/office/drawing/2014/main" id="{D2833C95-CC9E-FC44-4A95-0ECF893F75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" t="7047" r="29307"/>
          <a:stretch/>
        </p:blipFill>
        <p:spPr bwMode="auto">
          <a:xfrm>
            <a:off x="3415570" y="0"/>
            <a:ext cx="1719071" cy="1720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Изображение пина-истории">
            <a:extLst>
              <a:ext uri="{FF2B5EF4-FFF2-40B4-BE49-F238E27FC236}">
                <a16:creationId xmlns:a16="http://schemas.microsoft.com/office/drawing/2014/main" id="{747CCA46-B218-FF75-D99E-8F5838BAA7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47" b="26284"/>
          <a:stretch/>
        </p:blipFill>
        <p:spPr bwMode="auto">
          <a:xfrm>
            <a:off x="-12824" y="1713063"/>
            <a:ext cx="1719072" cy="1715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Изображение пина-истории">
            <a:extLst>
              <a:ext uri="{FF2B5EF4-FFF2-40B4-BE49-F238E27FC236}">
                <a16:creationId xmlns:a16="http://schemas.microsoft.com/office/drawing/2014/main" id="{5E1DA2EB-35F1-ED7B-BF0A-9B82A5EAB1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59" b="9268"/>
          <a:stretch/>
        </p:blipFill>
        <p:spPr bwMode="auto">
          <a:xfrm>
            <a:off x="3415570" y="5138928"/>
            <a:ext cx="1719070" cy="17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2425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7E1C88-627C-4655-A4FB-0BB02EDB0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2374585" y="2766221"/>
            <a:ext cx="6858002" cy="1325563"/>
          </a:xfrm>
        </p:spPr>
        <p:txBody>
          <a:bodyPr rtlCol="0">
            <a:noAutofit/>
          </a:bodyPr>
          <a:lstStyle/>
          <a:p>
            <a:pPr rtl="0"/>
            <a:r>
              <a:rPr lang="ru-RU" sz="8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Редис </a:t>
            </a:r>
            <a:endParaRPr lang="ru-RU" sz="88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9FCE345-5127-E1CF-D6A3-6AEC60A9E91A}"/>
              </a:ext>
            </a:extLst>
          </p:cNvPr>
          <p:cNvSpPr txBox="1"/>
          <p:nvPr/>
        </p:nvSpPr>
        <p:spPr>
          <a:xfrm>
            <a:off x="3392335" y="573884"/>
            <a:ext cx="7982290" cy="1547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2- ой день семена проросли, появились росточки . Лоток переставила  в светлое место, включала </a:t>
            </a:r>
            <a:r>
              <a:rPr lang="ru-RU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фитолампу</a:t>
            </a:r>
            <a:r>
              <a:rPr lang="ru-RU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EB20B8B-F01E-B95C-2D0D-381E30320B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335" y="2478302"/>
            <a:ext cx="3889473" cy="3879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89D489-D95B-9456-516B-5455653DAF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437" y="2478302"/>
            <a:ext cx="3869189" cy="38793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323162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0470046E-48B1-20C3-2FA4-17C868599E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6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6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Руккола</a:t>
            </a:r>
            <a:r>
              <a:rPr lang="ru-RU" sz="6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6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B9D2DC-30CC-8ACD-130A-A7DDD9A8A164}"/>
              </a:ext>
            </a:extLst>
          </p:cNvPr>
          <p:cNvSpPr txBox="1"/>
          <p:nvPr/>
        </p:nvSpPr>
        <p:spPr>
          <a:xfrm>
            <a:off x="3529726" y="465731"/>
            <a:ext cx="754817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 3-ий  день появились зеленые листочки. На 4-ый день выросли до 1 см.  На свету</a:t>
            </a:r>
            <a:r>
              <a:rPr lang="ru-RU" sz="2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 7-ой день ростки быстро позеленели и выросли. 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DEF1550-A045-6852-F38E-4146B56E65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363" y="1908928"/>
            <a:ext cx="3556651" cy="4378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10A8DA4-1326-1EC5-8E71-4A592BBE268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17"/>
          <a:stretch/>
        </p:blipFill>
        <p:spPr bwMode="auto">
          <a:xfrm>
            <a:off x="7303814" y="1908928"/>
            <a:ext cx="4109545" cy="43651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67687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0470046E-48B1-20C3-2FA4-17C868599E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6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89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Репа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6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6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B9D2DC-30CC-8ACD-130A-A7DDD9A8A164}"/>
              </a:ext>
            </a:extLst>
          </p:cNvPr>
          <p:cNvSpPr txBox="1"/>
          <p:nvPr/>
        </p:nvSpPr>
        <p:spPr>
          <a:xfrm>
            <a:off x="2984220" y="465731"/>
            <a:ext cx="809368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 4 -</a:t>
            </a:r>
            <a:r>
              <a:rPr lang="ru-RU" sz="24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ый</a:t>
            </a:r>
            <a:r>
              <a:rPr lang="ru-RU" sz="24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день семена проросли, появились первые всходы. Лоток переставила  в светлое место , включала </a:t>
            </a:r>
            <a:r>
              <a:rPr lang="ru-RU" sz="24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фитолампу</a:t>
            </a:r>
            <a:r>
              <a:rPr lang="ru-RU" sz="24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на свету ростки на 10-ий день быстро позеленели и выросли. 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6101364-5407-0A47-D87F-9200468DB98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99"/>
          <a:stretch/>
        </p:blipFill>
        <p:spPr bwMode="auto">
          <a:xfrm>
            <a:off x="2984219" y="2027153"/>
            <a:ext cx="4403678" cy="436511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9C2FDA4-DC3C-702C-B774-1EDE3F0E3E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626" y="2035205"/>
            <a:ext cx="3431277" cy="43570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859540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531574-13D3-7A16-3CAF-83895E252C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2205620" y="2766220"/>
            <a:ext cx="6858002" cy="1325563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Голосование в школьной столовой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A4260C41-715B-E588-7897-BE769ECE71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364245"/>
              </p:ext>
            </p:extLst>
          </p:nvPr>
        </p:nvGraphicFramePr>
        <p:xfrm>
          <a:off x="2941982" y="635326"/>
          <a:ext cx="8945216" cy="5587347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839322">
                  <a:extLst>
                    <a:ext uri="{9D8B030D-6E8A-4147-A177-3AD203B41FA5}">
                      <a16:colId xmlns:a16="http://schemas.microsoft.com/office/drawing/2014/main" val="200096961"/>
                    </a:ext>
                  </a:extLst>
                </a:gridCol>
                <a:gridCol w="4220245">
                  <a:extLst>
                    <a:ext uri="{9D8B030D-6E8A-4147-A177-3AD203B41FA5}">
                      <a16:colId xmlns:a16="http://schemas.microsoft.com/office/drawing/2014/main" val="3075351370"/>
                    </a:ext>
                  </a:extLst>
                </a:gridCol>
                <a:gridCol w="1963146">
                  <a:extLst>
                    <a:ext uri="{9D8B030D-6E8A-4147-A177-3AD203B41FA5}">
                      <a16:colId xmlns:a16="http://schemas.microsoft.com/office/drawing/2014/main" val="3469042442"/>
                    </a:ext>
                  </a:extLst>
                </a:gridCol>
                <a:gridCol w="1922503">
                  <a:extLst>
                    <a:ext uri="{9D8B030D-6E8A-4147-A177-3AD203B41FA5}">
                      <a16:colId xmlns:a16="http://schemas.microsoft.com/office/drawing/2014/main" val="4240979876"/>
                    </a:ext>
                  </a:extLst>
                </a:gridCol>
              </a:tblGrid>
              <a:tr h="8595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Номер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Наименование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Проголосовали за мальчики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Проголосовали за девочки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20767930"/>
                  </a:ext>
                </a:extLst>
              </a:tr>
              <a:tr h="836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ГОРОХ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40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40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678780"/>
                  </a:ext>
                </a:extLst>
              </a:tr>
              <a:tr h="7794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РЕПА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26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30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29616629"/>
                  </a:ext>
                </a:extLst>
              </a:tr>
              <a:tr h="7159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БРОККОЛИ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38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40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76600808"/>
                  </a:ext>
                </a:extLst>
              </a:tr>
              <a:tr h="7794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ПОДСОЛНЕЧНИК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0160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               </a:t>
                      </a:r>
                      <a:r>
                        <a:rPr lang="ru-RU" sz="1200" dirty="0">
                          <a:effectLst/>
                        </a:rPr>
                        <a:t>30</a:t>
                      </a:r>
                      <a:r>
                        <a:rPr lang="en-US" sz="1200" dirty="0">
                          <a:effectLst/>
                        </a:rPr>
                        <a:t>      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                   </a:t>
                      </a:r>
                      <a:r>
                        <a:rPr lang="ru-RU" sz="1200" dirty="0">
                          <a:effectLst/>
                        </a:rPr>
                        <a:t>40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32377135"/>
                  </a:ext>
                </a:extLst>
              </a:tr>
              <a:tr h="836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РЕДИС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71052474"/>
                  </a:ext>
                </a:extLst>
              </a:tr>
              <a:tr h="7794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РУККОЛА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42852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04877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3E9B510D-3959-9B51-991D-A807C3D49A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747" y="1691309"/>
            <a:ext cx="4750766" cy="485361"/>
          </a:xfrm>
        </p:spPr>
        <p:txBody>
          <a:bodyPr>
            <a:noAutofit/>
          </a:bodyPr>
          <a:lstStyle/>
          <a:p>
            <a:r>
              <a:rPr lang="ru-RU" sz="8000" dirty="0"/>
              <a:t>Вывод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1B0978C-92A5-C426-773D-C21909491D24}"/>
              </a:ext>
            </a:extLst>
          </p:cNvPr>
          <p:cNvSpPr txBox="1"/>
          <p:nvPr/>
        </p:nvSpPr>
        <p:spPr>
          <a:xfrm>
            <a:off x="787262" y="2759169"/>
            <a:ext cx="10617476" cy="1339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Из-за низкой стоимости семян и высокой урожайности, данный проект будет рентабелен для нашей школе и мы сможем несколько раз в неделю добавлять в салат детям свежую </a:t>
            </a:r>
            <a:r>
              <a:rPr lang="ru-RU" sz="24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микрозелень</a:t>
            </a:r>
            <a:r>
              <a:rPr lang="ru-RU" sz="24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12254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" name="Диаграмма 67" descr="диаграмма">
            <a:extLst>
              <a:ext uri="{FF2B5EF4-FFF2-40B4-BE49-F238E27FC236}">
                <a16:creationId xmlns:a16="http://schemas.microsoft.com/office/drawing/2014/main" id="{03106EE1-A702-489F-890F-6DA2992337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61399851"/>
              </p:ext>
            </p:extLst>
          </p:nvPr>
        </p:nvGraphicFramePr>
        <p:xfrm>
          <a:off x="8856937" y="2638080"/>
          <a:ext cx="2663277" cy="17755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FEABC32B-E9D5-F6FB-96BF-3DDF69706C5E}"/>
              </a:ext>
            </a:extLst>
          </p:cNvPr>
          <p:cNvSpPr txBox="1"/>
          <p:nvPr/>
        </p:nvSpPr>
        <p:spPr>
          <a:xfrm>
            <a:off x="940524" y="914401"/>
            <a:ext cx="10310952" cy="47216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Список литературы</a:t>
            </a:r>
            <a:endParaRPr lang="ru-RU" sz="32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Справочник по огородничеству – автор: Басин, М., </a:t>
            </a:r>
            <a:r>
              <a:rPr lang="ru-RU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Гурцевич</a:t>
            </a:r>
            <a: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А.</a:t>
            </a:r>
            <a:endParaRPr lang="ru-RU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</a:t>
            </a:r>
            <a:r>
              <a:rPr lang="ru-RU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Микрозелень</a:t>
            </a:r>
            <a: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полезные свойства и способы выращивания" – автор: Дашко Д.Д.</a:t>
            </a:r>
            <a:endParaRPr lang="ru-RU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"Основы агрономии" – автор: Виноградов Д.В., Захарова О.А.</a:t>
            </a:r>
            <a:endParaRPr lang="ru-RU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"Сад без химии" – автор: Е. Л. Ляшенко</a:t>
            </a:r>
            <a:endParaRPr lang="ru-RU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https://vitamincus.me/blog/istoriya-poyavleniya-i-razvitiya-mikrogrina-v-mire/</a:t>
            </a:r>
            <a:endParaRPr lang="ru-RU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https://t-j.ru/microgreens/?utm_referrer=https%3A%2F%2Fyandex.ru%2F</a:t>
            </a:r>
            <a:endParaRPr lang="ru-RU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https://www.rbc.ru/life/news/62d576109a79471d55304a71?ysclid=mggvgfj3f2124675976</a:t>
            </a:r>
            <a:endParaRPr lang="ru-RU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083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CAEE93-8585-46D4-A7EC-F184E317CB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5025" y="2074089"/>
            <a:ext cx="5522750" cy="1492476"/>
          </a:xfrm>
        </p:spPr>
        <p:txBody>
          <a:bodyPr rtlCol="0">
            <a:normAutofit/>
          </a:bodyPr>
          <a:lstStyle/>
          <a:p>
            <a:pPr rtl="0"/>
            <a:r>
              <a:rPr lang="ru-RU"/>
              <a:t>Спасибо за внимание!</a:t>
            </a:r>
          </a:p>
        </p:txBody>
      </p:sp>
      <p:pic>
        <p:nvPicPr>
          <p:cNvPr id="16" name="Рисунок 15" descr="человек в зеленых очках и розовой рубашке на синем фоне">
            <a:extLst>
              <a:ext uri="{FF2B5EF4-FFF2-40B4-BE49-F238E27FC236}">
                <a16:creationId xmlns:a16="http://schemas.microsoft.com/office/drawing/2014/main" id="{7CE006F8-BA8F-404B-9E8B-7BE858DD6C2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44535" y="1713063"/>
            <a:ext cx="1711372" cy="1711984"/>
          </a:xfrm>
        </p:spPr>
      </p:pic>
      <p:pic>
        <p:nvPicPr>
          <p:cNvPr id="14" name="Рисунок 13" descr="человек в розовой рубашке на желтом фоне">
            <a:extLst>
              <a:ext uri="{FF2B5EF4-FFF2-40B4-BE49-F238E27FC236}">
                <a16:creationId xmlns:a16="http://schemas.microsoft.com/office/drawing/2014/main" id="{C1ED1EAB-99F9-49E1-AE0D-147B02AB8DB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72928" y="0"/>
            <a:ext cx="1719072" cy="1711166"/>
          </a:xfrm>
        </p:spPr>
      </p:pic>
      <p:pic>
        <p:nvPicPr>
          <p:cNvPr id="18" name="Рисунок 17" descr="человек с рыжими волосами на розовом фоне">
            <a:extLst>
              <a:ext uri="{FF2B5EF4-FFF2-40B4-BE49-F238E27FC236}">
                <a16:creationId xmlns:a16="http://schemas.microsoft.com/office/drawing/2014/main" id="{01883369-FE50-4F8D-AB68-2B4C2353268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72928" y="5138928"/>
            <a:ext cx="1719072" cy="1719072"/>
          </a:xfrm>
        </p:spPr>
      </p:pic>
      <p:pic>
        <p:nvPicPr>
          <p:cNvPr id="6" name="Picture 2" descr="Микрозелень на каждый стол - Antenna Daily">
            <a:extLst>
              <a:ext uri="{FF2B5EF4-FFF2-40B4-BE49-F238E27FC236}">
                <a16:creationId xmlns:a16="http://schemas.microsoft.com/office/drawing/2014/main" id="{C53374C9-1E8D-537E-78AD-8633E2B5B4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" t="7047" r="29307"/>
          <a:stretch/>
        </p:blipFill>
        <p:spPr bwMode="auto">
          <a:xfrm>
            <a:off x="10472929" y="-3953"/>
            <a:ext cx="1719071" cy="1720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Изображение пина-истории">
            <a:extLst>
              <a:ext uri="{FF2B5EF4-FFF2-40B4-BE49-F238E27FC236}">
                <a16:creationId xmlns:a16="http://schemas.microsoft.com/office/drawing/2014/main" id="{9ADD2DA3-6552-83EC-F5B3-C318D257AA9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47" b="26284"/>
          <a:stretch/>
        </p:blipFill>
        <p:spPr bwMode="auto">
          <a:xfrm>
            <a:off x="7044535" y="1709110"/>
            <a:ext cx="1719072" cy="1715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Изображение пина-истории">
            <a:extLst>
              <a:ext uri="{FF2B5EF4-FFF2-40B4-BE49-F238E27FC236}">
                <a16:creationId xmlns:a16="http://schemas.microsoft.com/office/drawing/2014/main" id="{730866D9-E73A-7593-8A4A-D8A1D53B84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59" b="9268"/>
          <a:stretch/>
        </p:blipFill>
        <p:spPr bwMode="auto">
          <a:xfrm>
            <a:off x="10472929" y="5134975"/>
            <a:ext cx="1719070" cy="17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21237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Заголовок 27">
            <a:extLst>
              <a:ext uri="{FF2B5EF4-FFF2-40B4-BE49-F238E27FC236}">
                <a16:creationId xmlns:a16="http://schemas.microsoft.com/office/drawing/2014/main" id="{095B1FBF-65C6-F586-CE71-503F29E8F4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952" y="955080"/>
            <a:ext cx="6550096" cy="1325563"/>
          </a:xfrm>
        </p:spPr>
        <p:txBody>
          <a:bodyPr>
            <a:normAutofit/>
          </a:bodyPr>
          <a:lstStyle/>
          <a:p>
            <a:r>
              <a:rPr lang="ru-RU" sz="6600" dirty="0"/>
              <a:t>Актуальность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D375C19-F10A-4F09-D1D7-8C5F464762D7}"/>
              </a:ext>
            </a:extLst>
          </p:cNvPr>
          <p:cNvSpPr txBox="1"/>
          <p:nvPr/>
        </p:nvSpPr>
        <p:spPr>
          <a:xfrm>
            <a:off x="838425" y="2890603"/>
            <a:ext cx="10805522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err="1">
                <a:solidFill>
                  <a:schemeClr val="bg1"/>
                </a:solidFill>
              </a:rPr>
              <a:t>Микрозелень</a:t>
            </a:r>
            <a:r>
              <a:rPr lang="ru-RU" sz="2800" dirty="0">
                <a:solidFill>
                  <a:schemeClr val="bg1"/>
                </a:solidFill>
              </a:rPr>
              <a:t> содержит </a:t>
            </a:r>
            <a:r>
              <a:rPr lang="ru-RU" sz="5400" dirty="0">
                <a:solidFill>
                  <a:schemeClr val="bg1"/>
                </a:solidFill>
              </a:rPr>
              <a:t>в 4-5 раз больше </a:t>
            </a:r>
            <a:r>
              <a:rPr lang="ru-RU" sz="2800" dirty="0">
                <a:solidFill>
                  <a:schemeClr val="bg1"/>
                </a:solidFill>
              </a:rPr>
              <a:t>витаминов, </a:t>
            </a:r>
          </a:p>
          <a:p>
            <a:r>
              <a:rPr lang="ru-RU" sz="2800" dirty="0">
                <a:solidFill>
                  <a:schemeClr val="bg1"/>
                </a:solidFill>
              </a:rPr>
              <a:t>микроэлементов, чем взрослое растение</a:t>
            </a: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BE89C471-BDE3-CB1A-9579-DDFA6251B7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3354" y="3710197"/>
            <a:ext cx="4740221" cy="3147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810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98C48D-8FE7-491A-A6C7-72647C2A7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42200" y="1599882"/>
            <a:ext cx="3911600" cy="928688"/>
          </a:xfrm>
        </p:spPr>
        <p:txBody>
          <a:bodyPr rtlCol="0"/>
          <a:lstStyle/>
          <a:p>
            <a:pPr rtl="0"/>
            <a:r>
              <a:rPr lang="ru-RU" dirty="0"/>
              <a:t>Цель</a:t>
            </a:r>
          </a:p>
        </p:txBody>
      </p:sp>
      <p:pic>
        <p:nvPicPr>
          <p:cNvPr id="7" name="Рисунок 6" descr="человек в розовой рубашке на желтом фоне">
            <a:extLst>
              <a:ext uri="{FF2B5EF4-FFF2-40B4-BE49-F238E27FC236}">
                <a16:creationId xmlns:a16="http://schemas.microsoft.com/office/drawing/2014/main" id="{A6BB28EF-A4B0-4FFF-B3F0-708C41B17F1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572" y="0"/>
            <a:ext cx="3438144" cy="3438144"/>
          </a:xfrm>
        </p:spPr>
      </p:pic>
      <p:pic>
        <p:nvPicPr>
          <p:cNvPr id="9" name="Рисунок 8" descr="человек в желтом свитере и черной шляпе на синем фоне">
            <a:extLst>
              <a:ext uri="{FF2B5EF4-FFF2-40B4-BE49-F238E27FC236}">
                <a16:creationId xmlns:a16="http://schemas.microsoft.com/office/drawing/2014/main" id="{E6F7333E-8622-47C0-9AC8-B9C46E172E7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33572" y="3443974"/>
            <a:ext cx="3429000" cy="3422904"/>
          </a:xfr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D633D4FE-F554-41E3-B768-8EE98FC1E9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42200" y="2667000"/>
            <a:ext cx="3911600" cy="3438144"/>
          </a:xfrm>
        </p:spPr>
        <p:txBody>
          <a:bodyPr vert="horz" lIns="0" tIns="45720" rIns="91440" bIns="45720" numCol="1" rtlCol="0" anchor="t"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Выращивание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микрозелени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методом гидропоники в осенне-зимний период в школьной лаборантской (брокколи, гороха, рукколы, репы, редиса и подсолнечника) с целью получения здорового продукта для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витаминизирования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обедов школьников.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rtl="0"/>
            <a:endParaRPr lang="ru-RU" dirty="0"/>
          </a:p>
        </p:txBody>
      </p:sp>
      <p:pic>
        <p:nvPicPr>
          <p:cNvPr id="4" name="Picture 6" descr="Изображение пина-истории">
            <a:extLst>
              <a:ext uri="{FF2B5EF4-FFF2-40B4-BE49-F238E27FC236}">
                <a16:creationId xmlns:a16="http://schemas.microsoft.com/office/drawing/2014/main" id="{DBCD3892-2A3F-84B4-4BDA-00C43BFBF3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59" b="9268"/>
          <a:stretch/>
        </p:blipFill>
        <p:spPr bwMode="auto">
          <a:xfrm>
            <a:off x="3433572" y="3438144"/>
            <a:ext cx="3447002" cy="3447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Изображение пина-истории">
            <a:extLst>
              <a:ext uri="{FF2B5EF4-FFF2-40B4-BE49-F238E27FC236}">
                <a16:creationId xmlns:a16="http://schemas.microsoft.com/office/drawing/2014/main" id="{4DC27CA7-6C8F-EC58-D7E9-25E0593EF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974"/>
            <a:ext cx="3433572" cy="3453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485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89A4BC02-D747-5FD7-9927-9E95C439BBE2}"/>
              </a:ext>
            </a:extLst>
          </p:cNvPr>
          <p:cNvSpPr/>
          <p:nvPr/>
        </p:nvSpPr>
        <p:spPr>
          <a:xfrm>
            <a:off x="7169196" y="3449844"/>
            <a:ext cx="578069" cy="57806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077D22E9-E94F-1E0A-07FB-92031B93865F}"/>
              </a:ext>
            </a:extLst>
          </p:cNvPr>
          <p:cNvSpPr/>
          <p:nvPr/>
        </p:nvSpPr>
        <p:spPr>
          <a:xfrm>
            <a:off x="9964721" y="3977810"/>
            <a:ext cx="578069" cy="57806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4E6E9E22-1091-9722-F083-ED1B199F7BE4}"/>
              </a:ext>
            </a:extLst>
          </p:cNvPr>
          <p:cNvSpPr/>
          <p:nvPr/>
        </p:nvSpPr>
        <p:spPr>
          <a:xfrm>
            <a:off x="4463297" y="2999991"/>
            <a:ext cx="578069" cy="57806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3594BE89-1787-BBCA-CBDC-91743ABC3ABF}"/>
              </a:ext>
            </a:extLst>
          </p:cNvPr>
          <p:cNvSpPr/>
          <p:nvPr/>
        </p:nvSpPr>
        <p:spPr>
          <a:xfrm>
            <a:off x="1714527" y="2605103"/>
            <a:ext cx="578069" cy="5780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Текст 1">
            <a:extLst>
              <a:ext uri="{FF2B5EF4-FFF2-40B4-BE49-F238E27FC236}">
                <a16:creationId xmlns:a16="http://schemas.microsoft.com/office/drawing/2014/main" id="{95A2D6FD-A8F7-000A-89B7-A45DC55E5B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83172"/>
            <a:ext cx="2330726" cy="804859"/>
          </a:xfrm>
        </p:spPr>
        <p:txBody>
          <a:bodyPr/>
          <a:lstStyle/>
          <a:p>
            <a:r>
              <a:rPr lang="ru-RU" dirty="0"/>
              <a:t>1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1E0AE62-ECE7-4ED6-7B87-1A8EB91AC0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585622" y="2785245"/>
            <a:ext cx="2342205" cy="804859"/>
          </a:xfrm>
        </p:spPr>
        <p:txBody>
          <a:bodyPr/>
          <a:lstStyle/>
          <a:p>
            <a:r>
              <a:rPr lang="ru-RU" dirty="0"/>
              <a:t>2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047B184-4878-BA7A-1047-1963E7B2554B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321563" y="3213595"/>
            <a:ext cx="2330726" cy="804859"/>
          </a:xfrm>
        </p:spPr>
        <p:txBody>
          <a:bodyPr/>
          <a:lstStyle/>
          <a:p>
            <a:r>
              <a:rPr lang="ru-RU" dirty="0"/>
              <a:t>3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80E20B8-940F-B900-F509-9657E656FFA2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9068985" y="3738879"/>
            <a:ext cx="2330726" cy="804859"/>
          </a:xfrm>
        </p:spPr>
        <p:txBody>
          <a:bodyPr/>
          <a:lstStyle/>
          <a:p>
            <a:r>
              <a:rPr lang="ru-RU" dirty="0"/>
              <a:t>4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5304B6E2-89E3-1D7D-F445-061092E49FCD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38200" y="3289027"/>
            <a:ext cx="2296290" cy="1377566"/>
          </a:xfrm>
        </p:spPr>
        <p:txBody>
          <a:bodyPr/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Изучить полезные свойства каждой культуры.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C023D81D-C53A-4127-0EFB-34A44486D794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6287128" y="3289382"/>
            <a:ext cx="2342207" cy="1997321"/>
          </a:xfrm>
        </p:spPr>
        <p:txBody>
          <a:bodyPr/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Провести эксперимент по выращиванию.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8C43901E-C639-786D-F041-C43FAAB1F0D2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9046031" y="3289026"/>
            <a:ext cx="2307768" cy="1713898"/>
          </a:xfrm>
        </p:spPr>
        <p:txBody>
          <a:bodyPr/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Оценить результаты.</a:t>
            </a:r>
            <a:r>
              <a:rPr lang="ru-RU" dirty="0">
                <a:effectLst/>
              </a:rPr>
              <a:t> </a:t>
            </a:r>
            <a:endParaRPr lang="ru-RU" dirty="0"/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0FF8943D-5894-FF76-4DF1-E1E4F8B19572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3551186" y="3616025"/>
            <a:ext cx="2342206" cy="1050568"/>
          </a:xfrm>
        </p:spPr>
        <p:txBody>
          <a:bodyPr/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Определить оптимальные условия для их роста.</a:t>
            </a:r>
            <a:r>
              <a:rPr lang="ru-RU" dirty="0">
                <a:effectLst/>
              </a:rPr>
              <a:t> </a:t>
            </a:r>
            <a:endParaRPr lang="ru-RU" dirty="0"/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6D042A69-1A17-2193-0574-A70E77D0F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5069" y="1000324"/>
            <a:ext cx="9371048" cy="1325563"/>
          </a:xfrm>
        </p:spPr>
        <p:txBody>
          <a:bodyPr>
            <a:normAutofit/>
          </a:bodyPr>
          <a:lstStyle/>
          <a:p>
            <a:r>
              <a:rPr lang="ru-RU" sz="8800" dirty="0"/>
              <a:t>Задачи проекта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A5A4AB4-88DA-C3D7-3FE7-7ADBE1A4A9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6548" y="3977810"/>
            <a:ext cx="4740221" cy="3147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492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человек с рыжими волосами на розовом фоне">
            <a:extLst>
              <a:ext uri="{FF2B5EF4-FFF2-40B4-BE49-F238E27FC236}">
                <a16:creationId xmlns:a16="http://schemas.microsoft.com/office/drawing/2014/main" id="{1C1EE71A-4259-484A-AD7E-40964F67199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900" y="0"/>
            <a:ext cx="11849100" cy="68580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2DCC9C-7429-45B0-8103-C0D206342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5114" y="546538"/>
            <a:ext cx="2569341" cy="762319"/>
          </a:xfrm>
        </p:spPr>
        <p:txBody>
          <a:bodyPr lIns="0" rtlCol="0"/>
          <a:lstStyle/>
          <a:p>
            <a:pPr rtl="0"/>
            <a:r>
              <a:rPr lang="ru-RU" dirty="0"/>
              <a:t>Этапы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DFCE27-D56E-4D7D-9A28-3C699A6B64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6009" y="1835574"/>
            <a:ext cx="5922143" cy="2964543"/>
          </a:xfrm>
        </p:spPr>
        <p:txBody>
          <a:bodyPr vert="horz" lIns="0" tIns="45720" rIns="91440" bIns="45720" rtlCol="0" anchor="t">
            <a:noAutofit/>
          </a:bodyPr>
          <a:lstStyle/>
          <a:p>
            <a:pPr>
              <a:spcAft>
                <a:spcPts val="1000"/>
              </a:spcAft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Исследование и выбор культур – август 2025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Сбор информации о методах и условиях выращивания. – август 2025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Подготовка оборудования и материалов. – август 2025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Посев семян и уход за растениями. – сентябрь 2025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Сбор урожая и его анализ. – сентябрь 2025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 Употребление продукции. – сентябрь 2025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Сбор обратной связи – октябрь 2025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Анализ полученной информации - октябрь 2025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 Подготовка проекта - октябрь 2025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482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976AB9C4-0BBF-2087-C14F-1D5C9CFB4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Практический раздел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C0825F5-8392-41CF-1A85-4064F53DBC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641" y="4296418"/>
            <a:ext cx="5130855" cy="2195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AD9783E-AB56-A2DC-CDD2-9D9236F331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641" y="2175843"/>
            <a:ext cx="5126976" cy="188414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85AD88F6-F892-B205-E10E-FDBEDA771282}"/>
              </a:ext>
            </a:extLst>
          </p:cNvPr>
          <p:cNvSpPr txBox="1"/>
          <p:nvPr/>
        </p:nvSpPr>
        <p:spPr>
          <a:xfrm>
            <a:off x="6779173" y="2379251"/>
            <a:ext cx="390775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Семена равномерно распределила по поверхности коврика в пластиковом лотке. Первые 3–4 дня лоток накрывала пленкой, чтобы ускорить прорастание.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BC0C019-95A0-C500-C2F9-A055AB00C6E1}"/>
              </a:ext>
            </a:extLst>
          </p:cNvPr>
          <p:cNvSpPr txBox="1"/>
          <p:nvPr/>
        </p:nvSpPr>
        <p:spPr>
          <a:xfrm>
            <a:off x="6831725" y="4280651"/>
            <a:ext cx="402546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Следила за влажностью: коврик должен быть увлажнён. Ростки опрыскивала из пульверизатора .</a:t>
            </a:r>
            <a:r>
              <a:rPr lang="ru-RU" dirty="0">
                <a:solidFill>
                  <a:schemeClr val="bg1"/>
                </a:solidFill>
                <a:effectLst/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903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7E1C88-627C-4655-A4FB-0BB02EDB0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2374585" y="2766221"/>
            <a:ext cx="6858002" cy="1325563"/>
          </a:xfrm>
        </p:spPr>
        <p:txBody>
          <a:bodyPr rtlCol="0">
            <a:noAutofit/>
          </a:bodyPr>
          <a:lstStyle/>
          <a:p>
            <a:pPr rtl="0"/>
            <a:r>
              <a:rPr lang="ru-RU" sz="9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Горох</a:t>
            </a:r>
            <a:r>
              <a:rPr lang="ru-RU" sz="9600" dirty="0">
                <a:effectLst/>
              </a:rPr>
              <a:t> </a:t>
            </a:r>
            <a:endParaRPr lang="ru-RU" sz="9600" dirty="0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FBA4739-0BD6-85F6-0D0E-E2ED76026F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276" y="2479924"/>
            <a:ext cx="3268248" cy="3877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C908ACC9-3439-2599-1D3B-CB7A8C617C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127749" y="2964868"/>
            <a:ext cx="3877763" cy="2907876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C9FCE345-5127-E1CF-D6A3-6AEC60A9E91A}"/>
              </a:ext>
            </a:extLst>
          </p:cNvPr>
          <p:cNvSpPr txBox="1"/>
          <p:nvPr/>
        </p:nvSpPr>
        <p:spPr>
          <a:xfrm>
            <a:off x="2974428" y="777029"/>
            <a:ext cx="859746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 2- ой день семена начали прорастать. На свету  на 10-ий день ростки быстро позеленели и выросли.  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3722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7E1C88-627C-4655-A4FB-0BB02EDB0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2374585" y="2766221"/>
            <a:ext cx="6858002" cy="1325563"/>
          </a:xfrm>
        </p:spPr>
        <p:txBody>
          <a:bodyPr rtlCol="0">
            <a:noAutofit/>
          </a:bodyPr>
          <a:lstStyle/>
          <a:p>
            <a:pPr rtl="0"/>
            <a:r>
              <a:rPr lang="ru-RU" sz="7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Брокколи</a:t>
            </a:r>
            <a:r>
              <a:rPr lang="ru-RU" sz="7200" dirty="0">
                <a:effectLst/>
              </a:rPr>
              <a:t>  </a:t>
            </a:r>
            <a:endParaRPr lang="ru-RU" sz="72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9FCE345-5127-E1CF-D6A3-6AEC60A9E91A}"/>
              </a:ext>
            </a:extLst>
          </p:cNvPr>
          <p:cNvSpPr txBox="1"/>
          <p:nvPr/>
        </p:nvSpPr>
        <p:spPr>
          <a:xfrm>
            <a:off x="3522032" y="857664"/>
            <a:ext cx="859746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Проростание</a:t>
            </a:r>
            <a:r>
              <a:rPr lang="ru-RU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семян началось на 2- ой день.</a:t>
            </a:r>
          </a:p>
          <a:p>
            <a:r>
              <a:rPr lang="ru-RU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 8-ой день ростки активно набирали массу.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72168B9-6E0B-B0BD-0DE7-F1193CF44A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2032" y="2479924"/>
            <a:ext cx="3601069" cy="387776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D833D64-8C88-5451-1ABF-B697385A40A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93"/>
          <a:stretch/>
        </p:blipFill>
        <p:spPr bwMode="auto">
          <a:xfrm rot="5400000">
            <a:off x="7164225" y="2755401"/>
            <a:ext cx="3879386" cy="33251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444813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0470046E-48B1-20C3-2FA4-17C868599E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6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Подсолнечник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158A182-9595-C4FD-A4BC-A8AD33FFE7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726" y="1908928"/>
            <a:ext cx="3348311" cy="4388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266D855-AECE-A27E-85EE-848FF72E45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7752" y="1908928"/>
            <a:ext cx="3435391" cy="4378237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1B9D2DC-30CC-8ACD-130A-A7DDD9A8A164}"/>
              </a:ext>
            </a:extLst>
          </p:cNvPr>
          <p:cNvSpPr txBox="1"/>
          <p:nvPr/>
        </p:nvSpPr>
        <p:spPr>
          <a:xfrm>
            <a:off x="3529726" y="465731"/>
            <a:ext cx="754817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 3-ий день, лоток переставила  в светлое место , включала </a:t>
            </a:r>
            <a:r>
              <a:rPr lang="ru-RU" sz="24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фитолампу</a:t>
            </a:r>
            <a:r>
              <a:rPr lang="ru-RU" sz="24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 На 4-ый  день семена проросли, появились первые всходы.</a:t>
            </a:r>
            <a:r>
              <a:rPr lang="ru-RU" sz="2400" dirty="0">
                <a:solidFill>
                  <a:schemeClr val="bg1"/>
                </a:solidFill>
                <a:effectLst/>
              </a:rPr>
              <a:t> 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4935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Custom 17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1353C"/>
      </a:accent1>
      <a:accent2>
        <a:srgbClr val="DB8802"/>
      </a:accent2>
      <a:accent3>
        <a:srgbClr val="D91D62"/>
      </a:accent3>
      <a:accent4>
        <a:srgbClr val="42529B"/>
      </a:accent4>
      <a:accent5>
        <a:srgbClr val="CBDA00"/>
      </a:accent5>
      <a:accent6>
        <a:srgbClr val="76DCFD"/>
      </a:accent6>
      <a:hlink>
        <a:srgbClr val="0563C1"/>
      </a:hlink>
      <a:folHlink>
        <a:srgbClr val="954F72"/>
      </a:folHlink>
    </a:clrScheme>
    <a:fontScheme name="Custom 61">
      <a:majorFont>
        <a:latin typeface="Gill Sans Nova"/>
        <a:ea typeface=""/>
        <a:cs typeface=""/>
      </a:majorFont>
      <a:minorFont>
        <a:latin typeface="Gill Sans Nov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59396126_TF78298634_Win32" id="{8B639ACD-5B05-4C5C-97DC-256AC6E35E52}" vid="{CADFA20F-6845-40CA-B1D9-2EE2C012F7BA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1" ma:contentTypeDescription="Create a new document." ma:contentTypeScope="" ma:versionID="64dfb1555687e0874b4304b796b5b0c7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e6e4c555b5e194d05b7203de9c4567b3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F3269CC-2AC8-48AE-8176-E481F45EB1B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FC87C8F-F87B-4D7A-AA05-EBC7DA9C67ED}">
  <ds:schemaRefs>
    <ds:schemaRef ds:uri="http://schemas.microsoft.com/office/2006/metadata/properties"/>
    <ds:schemaRef ds:uri="http://schemas.microsoft.com/office/infopath/2007/PartnerControls"/>
    <ds:schemaRef ds:uri="71af3243-3dd4-4a8d-8c0d-dd76da1f02a5"/>
    <ds:schemaRef ds:uri="http://schemas.microsoft.com/sharepoint/v3"/>
    <ds:schemaRef ds:uri="230e9df3-be65-4c73-a93b-d1236ebd677e"/>
  </ds:schemaRefs>
</ds:datastoreItem>
</file>

<file path=customXml/itemProps3.xml><?xml version="1.0" encoding="utf-8"?>
<ds:datastoreItem xmlns:ds="http://schemas.openxmlformats.org/officeDocument/2006/customXml" ds:itemID="{81D31630-1B84-4A08-99C6-CB51F30BB3E2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Тема Office</Template>
  <TotalTime>2173</TotalTime>
  <Words>579</Words>
  <Application>Microsoft Macintosh PowerPoint</Application>
  <PresentationFormat>Широкоэкранный</PresentationFormat>
  <Paragraphs>95</Paragraphs>
  <Slides>16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Gill Sans Nova</vt:lpstr>
      <vt:lpstr>Times New Roman</vt:lpstr>
      <vt:lpstr>Тема Office</vt:lpstr>
      <vt:lpstr>Микрозелень, как способ витаминизирования обедов школьников.</vt:lpstr>
      <vt:lpstr>Актуальность</vt:lpstr>
      <vt:lpstr>Цель</vt:lpstr>
      <vt:lpstr>Задачи проекта</vt:lpstr>
      <vt:lpstr>Этапы</vt:lpstr>
      <vt:lpstr>Практический раздел</vt:lpstr>
      <vt:lpstr>Горох </vt:lpstr>
      <vt:lpstr>Брокколи  </vt:lpstr>
      <vt:lpstr>  Подсолнечник   </vt:lpstr>
      <vt:lpstr>Редис </vt:lpstr>
      <vt:lpstr> Руккола </vt:lpstr>
      <vt:lpstr>   Репа    </vt:lpstr>
      <vt:lpstr>Голосование в школьной столовой </vt:lpstr>
      <vt:lpstr>Вывод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Микрозелень, как способ витаминизирования обедов школьников.</dc:title>
  <dc:creator>Mariya</dc:creator>
  <cp:lastModifiedBy>Mariya</cp:lastModifiedBy>
  <cp:revision>4</cp:revision>
  <dcterms:created xsi:type="dcterms:W3CDTF">2025-10-16T18:21:48Z</dcterms:created>
  <dcterms:modified xsi:type="dcterms:W3CDTF">2025-11-23T12:33:37Z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