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80" r:id="rId7"/>
    <p:sldId id="264" r:id="rId8"/>
    <p:sldId id="265" r:id="rId9"/>
    <p:sldId id="266" r:id="rId10"/>
    <p:sldId id="268" r:id="rId11"/>
    <p:sldId id="269" r:id="rId12"/>
    <p:sldId id="270" r:id="rId13"/>
    <p:sldId id="278" r:id="rId14"/>
    <p:sldId id="275" r:id="rId15"/>
    <p:sldId id="292" r:id="rId16"/>
    <p:sldId id="286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3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59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8985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207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384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79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887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5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83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72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75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1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446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957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93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4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0AB65-2064-46C6-9F1F-D85EA52BA3E2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0080BF9-2C7D-4175-9098-D75B34C8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4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33BDE-94BC-4E13-927F-D2AB057D8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Муниципальное общеобразовательное учреждение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«Лицей №7»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г. о. Электросталь Московской области</a:t>
            </a:r>
            <a:br>
              <a:rPr lang="ru-RU" sz="1600" b="1" dirty="0">
                <a:solidFill>
                  <a:schemeClr val="tx1"/>
                </a:solidFill>
              </a:rPr>
            </a:b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CE590C-C531-4249-B075-7AF68A881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498" y="2160589"/>
            <a:ext cx="9790798" cy="388077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«Предложение по снижению экологического риска путем адаптации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растений в почвах, основанной на наличие жизнедеятельности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азотофиксирующих бактерий рода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Azotobacter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на примере микрорайона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Восточный г.Электросталь»</a:t>
            </a:r>
          </a:p>
          <a:p>
            <a:pPr marL="0" indent="0">
              <a:buNone/>
            </a:pPr>
            <a:r>
              <a:rPr lang="ru-RU" sz="1400" b="1" dirty="0" smtClean="0"/>
              <a:t>                                                                                             Исполнитель</a:t>
            </a:r>
            <a:r>
              <a:rPr lang="ru-RU" sz="1400" b="1" dirty="0"/>
              <a:t>: Заворотный Дмитрий Андреевич ,</a:t>
            </a:r>
          </a:p>
          <a:p>
            <a:pPr marL="0" indent="0">
              <a:buNone/>
            </a:pPr>
            <a:r>
              <a:rPr lang="ru-RU" sz="1400" b="1" dirty="0" smtClean="0"/>
              <a:t>                                                                                                           учащийся </a:t>
            </a:r>
            <a:r>
              <a:rPr lang="ru-RU" sz="1400" b="1" dirty="0"/>
              <a:t>8 класса МОУ «Лицей №7»</a:t>
            </a:r>
          </a:p>
          <a:p>
            <a:pPr marL="0" indent="0">
              <a:buNone/>
            </a:pPr>
            <a:r>
              <a:rPr lang="ru-RU" sz="1400" b="1" dirty="0" smtClean="0"/>
              <a:t>                                                                                                Руководитель</a:t>
            </a:r>
            <a:r>
              <a:rPr lang="ru-RU" sz="1400" b="1" dirty="0"/>
              <a:t>: Лариса Васильевна Кононенко,</a:t>
            </a:r>
          </a:p>
          <a:p>
            <a:pPr marL="0" indent="0">
              <a:buNone/>
            </a:pPr>
            <a:r>
              <a:rPr lang="ru-RU" sz="1400" b="1" dirty="0" smtClean="0"/>
              <a:t>                                                                                                            учитель </a:t>
            </a:r>
            <a:r>
              <a:rPr lang="ru-RU" sz="1400" b="1" dirty="0"/>
              <a:t>химии МОУ «Лицей 7»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04580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6E9CCB-6606-480E-AE1C-155586872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2BDE34-0A0E-4FE3-965E-1CD72DB01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873CFF-C753-4388-8CBD-518105AA0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77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2F6ABC-2600-4439-9556-F76572439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939416-EF82-439E-9F14-48BC854DF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57F6BB-392E-41F4-AAD8-2924B3DC3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54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D7F1C9-789B-497B-BB5A-44EEAD8CE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A064AE-7786-447B-8D97-E22C9ED7E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B04A54-80E5-40EB-9A91-34FA2ED29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7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AA77D-83B4-45E2-B11B-B1E35AB23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859F66-0442-4F29-8BC3-76E39BC1D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762B96-85FA-41E1-A51B-89D208F1E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6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3259CF-44E1-4FAD-8CC7-C7F90828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BED979-A398-4511-9826-D9FF45D75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7F8659-DFB5-4798-9164-D53F6AA2E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830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08642-12BD-4169-A67E-F1D6031B8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F48219-8AE1-460E-8D80-E413ABF7A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E1466F-080E-46A7-8BF9-7F84195A3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6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DECE8-0A08-44C1-B3FB-8824A03C3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19B9C0-12BA-4C6E-B313-4ED3436F3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5962F2-B9FF-4BC5-BE10-2ACEE0FAF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349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D7DE74-3AB4-4EB1-B24C-04FC1B3E1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931C76-DC29-4D5B-BD28-7583360B8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B44907-249D-447A-A3CE-156F128FB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3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F9D731-8D01-46EC-A814-C841AD9A9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5841B9-1C68-4DA5-9CFD-AA7E813E1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631383-134A-482C-A400-B5B9AD80E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1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4F0DA-55A9-4F0C-9D7D-A2E886A7A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12A64C-4B9E-41E4-970D-AFD421EA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20A837-86E0-496E-AEBF-95D90DA62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3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9C5E8A-7704-4D88-9B3A-AC7E765B1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2BB0D9-C368-44EE-8313-D324D8C12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82C866-2927-4A7E-AB6D-9ADA2EF37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14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F47790-7F0F-4FCF-8CF7-A4DD756C8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9D5C84-A904-445F-84B6-833EE536E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E4637A-3B13-4ACC-B780-C62638C0C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3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BFD7A2-C01D-40DE-B26A-FBB7EEBBB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2C2F01-BA7D-4451-8611-A0327C12C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A27915-A14C-4E50-A69F-0BFA89980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55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7FB74-BEDC-4B11-BB4B-9C2107879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B2C02C-A46B-4D02-9EF0-0929AEB00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1F5828-6960-427D-8DA0-E7EE2E60A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68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D8D05C-247D-4175-9FD1-F90C6F88C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065662-741A-4268-B684-EB30A0D74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7A28DA-43B4-4BF1-AE70-2A06FC8EF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20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3125FE-D819-43C9-A244-D083797A1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A1E788-3189-4689-9C95-EFFC88853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98E0EA-29EC-47EE-8D55-A6B4A9175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0784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</TotalTime>
  <Words>62</Words>
  <Application>Microsoft Office PowerPoint</Application>
  <PresentationFormat>Широкоэкранный</PresentationFormat>
  <Paragraphs>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Trebuchet MS</vt:lpstr>
      <vt:lpstr>Wingdings 3</vt:lpstr>
      <vt:lpstr>Аспект</vt:lpstr>
      <vt:lpstr>Муниципальное общеобразовательное учреждение «Лицей №7» г. о. Электросталь Московской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Кацапова</dc:creator>
  <cp:lastModifiedBy>Заворотная</cp:lastModifiedBy>
  <cp:revision>9</cp:revision>
  <dcterms:created xsi:type="dcterms:W3CDTF">2022-01-29T18:12:43Z</dcterms:created>
  <dcterms:modified xsi:type="dcterms:W3CDTF">2025-10-24T14:16:22Z</dcterms:modified>
</cp:coreProperties>
</file>